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2"/>
  </p:notesMasterIdLst>
  <p:handoutMasterIdLst>
    <p:handoutMasterId r:id="rId13"/>
  </p:handoutMasterIdLst>
  <p:sldIdLst>
    <p:sldId id="282" r:id="rId5"/>
    <p:sldId id="298" r:id="rId6"/>
    <p:sldId id="302" r:id="rId7"/>
    <p:sldId id="299" r:id="rId8"/>
    <p:sldId id="300" r:id="rId9"/>
    <p:sldId id="292" r:id="rId10"/>
    <p:sldId id="284" r:id="rId11"/>
  </p:sldIdLst>
  <p:sldSz cx="12192000" cy="6858000"/>
  <p:notesSz cx="6858000" cy="9144000"/>
  <p:defaultTextStyle>
    <a:defPPr rtl="0">
      <a:defRPr lang="en-gb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6CBEE"/>
    <a:srgbClr val="E28225"/>
    <a:srgbClr val="36C23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241E551-A479-4D09-B8E5-189C04AD9F1F}" v="41" dt="2025-10-07T22:49:57.226"/>
  </p1510:revLst>
</p1510:revInfo>
</file>

<file path=ppt/tableStyles.xml><?xml version="1.0" encoding="utf-8"?>
<a:tblStyleLst xmlns:a="http://schemas.openxmlformats.org/drawingml/2006/main" def="{073A0DAA-6AF3-43AB-8588-CEC1D06C72B9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6144" autoAdjust="0"/>
  </p:normalViewPr>
  <p:slideViewPr>
    <p:cSldViewPr snapToGrid="0">
      <p:cViewPr varScale="1">
        <p:scale>
          <a:sx n="103" d="100"/>
          <a:sy n="103" d="100"/>
        </p:scale>
        <p:origin x="300" y="13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6" d="100"/>
          <a:sy n="86" d="100"/>
        </p:scale>
        <p:origin x="3018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18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laire Peacey" userId="acd164b3-0e64-4044-b85b-ec6af039a31a" providerId="ADAL" clId="{E18EFD1A-C7FF-43B9-A8E2-36CC327A4D60}"/>
    <pc:docChg chg="undo custSel addSld delSld modSld">
      <pc:chgData name="Claire Peacey" userId="acd164b3-0e64-4044-b85b-ec6af039a31a" providerId="ADAL" clId="{E18EFD1A-C7FF-43B9-A8E2-36CC327A4D60}" dt="2025-10-07T22:50:40.887" v="1216" actId="1076"/>
      <pc:docMkLst>
        <pc:docMk/>
      </pc:docMkLst>
      <pc:sldChg chg="modSp mod">
        <pc:chgData name="Claire Peacey" userId="acd164b3-0e64-4044-b85b-ec6af039a31a" providerId="ADAL" clId="{E18EFD1A-C7FF-43B9-A8E2-36CC327A4D60}" dt="2025-10-07T10:55:09.324" v="13" actId="20577"/>
        <pc:sldMkLst>
          <pc:docMk/>
          <pc:sldMk cId="3899961691" sldId="282"/>
        </pc:sldMkLst>
        <pc:spChg chg="mod">
          <ac:chgData name="Claire Peacey" userId="acd164b3-0e64-4044-b85b-ec6af039a31a" providerId="ADAL" clId="{E18EFD1A-C7FF-43B9-A8E2-36CC327A4D60}" dt="2025-10-07T10:55:09.324" v="13" actId="20577"/>
          <ac:spMkLst>
            <pc:docMk/>
            <pc:sldMk cId="3899961691" sldId="282"/>
            <ac:spMk id="3" creationId="{200B3D2B-613A-41BE-987D-E6A1324B456D}"/>
          </ac:spMkLst>
        </pc:spChg>
      </pc:sldChg>
      <pc:sldChg chg="addSp delSp modSp mod">
        <pc:chgData name="Claire Peacey" userId="acd164b3-0e64-4044-b85b-ec6af039a31a" providerId="ADAL" clId="{E18EFD1A-C7FF-43B9-A8E2-36CC327A4D60}" dt="2025-10-07T22:43:12.792" v="1175" actId="6549"/>
        <pc:sldMkLst>
          <pc:docMk/>
          <pc:sldMk cId="4091674644" sldId="292"/>
        </pc:sldMkLst>
        <pc:spChg chg="add del mod">
          <ac:chgData name="Claire Peacey" userId="acd164b3-0e64-4044-b85b-ec6af039a31a" providerId="ADAL" clId="{E18EFD1A-C7FF-43B9-A8E2-36CC327A4D60}" dt="2025-10-07T11:22:42.949" v="413" actId="478"/>
          <ac:spMkLst>
            <pc:docMk/>
            <pc:sldMk cId="4091674644" sldId="292"/>
            <ac:spMk id="2" creationId="{C33F3420-BD33-B502-3F2D-1E66C2A36C8F}"/>
          </ac:spMkLst>
        </pc:spChg>
        <pc:spChg chg="mod">
          <ac:chgData name="Claire Peacey" userId="acd164b3-0e64-4044-b85b-ec6af039a31a" providerId="ADAL" clId="{E18EFD1A-C7FF-43B9-A8E2-36CC327A4D60}" dt="2025-10-07T11:11:08.117" v="63" actId="20577"/>
          <ac:spMkLst>
            <pc:docMk/>
            <pc:sldMk cId="4091674644" sldId="292"/>
            <ac:spMk id="3" creationId="{200B3D2B-613A-41BE-987D-E6A1324B456D}"/>
          </ac:spMkLst>
        </pc:spChg>
        <pc:spChg chg="del mod">
          <ac:chgData name="Claire Peacey" userId="acd164b3-0e64-4044-b85b-ec6af039a31a" providerId="ADAL" clId="{E18EFD1A-C7FF-43B9-A8E2-36CC327A4D60}" dt="2025-10-07T13:21:12.568" v="743" actId="478"/>
          <ac:spMkLst>
            <pc:docMk/>
            <pc:sldMk cId="4091674644" sldId="292"/>
            <ac:spMk id="4" creationId="{4772945D-CA91-4CFE-8EB7-941C7618C994}"/>
          </ac:spMkLst>
        </pc:spChg>
        <pc:spChg chg="add del mod">
          <ac:chgData name="Claire Peacey" userId="acd164b3-0e64-4044-b85b-ec6af039a31a" providerId="ADAL" clId="{E18EFD1A-C7FF-43B9-A8E2-36CC327A4D60}" dt="2025-10-07T13:21:16.695" v="744" actId="478"/>
          <ac:spMkLst>
            <pc:docMk/>
            <pc:sldMk cId="4091674644" sldId="292"/>
            <ac:spMk id="7" creationId="{89E62226-3274-BCC2-631F-48EBE7C0A2B6}"/>
          </ac:spMkLst>
        </pc:spChg>
        <pc:spChg chg="mod">
          <ac:chgData name="Claire Peacey" userId="acd164b3-0e64-4044-b85b-ec6af039a31a" providerId="ADAL" clId="{E18EFD1A-C7FF-43B9-A8E2-36CC327A4D60}" dt="2025-10-07T22:43:12.792" v="1175" actId="6549"/>
          <ac:spMkLst>
            <pc:docMk/>
            <pc:sldMk cId="4091674644" sldId="292"/>
            <ac:spMk id="11" creationId="{DCFEF356-9B28-B9A7-75DF-8107707F4D6F}"/>
          </ac:spMkLst>
        </pc:spChg>
        <pc:spChg chg="del">
          <ac:chgData name="Claire Peacey" userId="acd164b3-0e64-4044-b85b-ec6af039a31a" providerId="ADAL" clId="{E18EFD1A-C7FF-43B9-A8E2-36CC327A4D60}" dt="2025-10-07T11:10:53.752" v="39" actId="478"/>
          <ac:spMkLst>
            <pc:docMk/>
            <pc:sldMk cId="4091674644" sldId="292"/>
            <ac:spMk id="12" creationId="{6B337CFB-B4DD-ED11-93AF-39C697DD209B}"/>
          </ac:spMkLst>
        </pc:spChg>
        <pc:spChg chg="del">
          <ac:chgData name="Claire Peacey" userId="acd164b3-0e64-4044-b85b-ec6af039a31a" providerId="ADAL" clId="{E18EFD1A-C7FF-43B9-A8E2-36CC327A4D60}" dt="2025-10-07T11:10:54.154" v="40" actId="478"/>
          <ac:spMkLst>
            <pc:docMk/>
            <pc:sldMk cId="4091674644" sldId="292"/>
            <ac:spMk id="13" creationId="{B66F5D8A-23C9-E61D-1C91-E53E6B2FBDE0}"/>
          </ac:spMkLst>
        </pc:spChg>
        <pc:spChg chg="del">
          <ac:chgData name="Claire Peacey" userId="acd164b3-0e64-4044-b85b-ec6af039a31a" providerId="ADAL" clId="{E18EFD1A-C7FF-43B9-A8E2-36CC327A4D60}" dt="2025-10-07T11:10:54.541" v="41" actId="478"/>
          <ac:spMkLst>
            <pc:docMk/>
            <pc:sldMk cId="4091674644" sldId="292"/>
            <ac:spMk id="14" creationId="{CBCAF328-8E1B-0F40-1ACB-EB6992C57DF9}"/>
          </ac:spMkLst>
        </pc:spChg>
        <pc:picChg chg="del">
          <ac:chgData name="Claire Peacey" userId="acd164b3-0e64-4044-b85b-ec6af039a31a" providerId="ADAL" clId="{E18EFD1A-C7FF-43B9-A8E2-36CC327A4D60}" dt="2025-10-07T11:10:52.442" v="38" actId="478"/>
          <ac:picMkLst>
            <pc:docMk/>
            <pc:sldMk cId="4091674644" sldId="292"/>
            <ac:picMk id="6" creationId="{1B9D97B6-A8D7-EC3B-29FB-94A326DE77C8}"/>
          </ac:picMkLst>
        </pc:picChg>
        <pc:picChg chg="del">
          <ac:chgData name="Claire Peacey" userId="acd164b3-0e64-4044-b85b-ec6af039a31a" providerId="ADAL" clId="{E18EFD1A-C7FF-43B9-A8E2-36CC327A4D60}" dt="2025-10-07T11:10:51.264" v="37" actId="478"/>
          <ac:picMkLst>
            <pc:docMk/>
            <pc:sldMk cId="4091674644" sldId="292"/>
            <ac:picMk id="16" creationId="{4F6C6BB8-6666-4C98-2097-E1D3BBCD0962}"/>
          </ac:picMkLst>
        </pc:picChg>
      </pc:sldChg>
      <pc:sldChg chg="del">
        <pc:chgData name="Claire Peacey" userId="acd164b3-0e64-4044-b85b-ec6af039a31a" providerId="ADAL" clId="{E18EFD1A-C7FF-43B9-A8E2-36CC327A4D60}" dt="2025-10-07T13:08:48.961" v="673" actId="47"/>
        <pc:sldMkLst>
          <pc:docMk/>
          <pc:sldMk cId="2088623003" sldId="297"/>
        </pc:sldMkLst>
      </pc:sldChg>
      <pc:sldChg chg="addSp delSp modSp mod">
        <pc:chgData name="Claire Peacey" userId="acd164b3-0e64-4044-b85b-ec6af039a31a" providerId="ADAL" clId="{E18EFD1A-C7FF-43B9-A8E2-36CC327A4D60}" dt="2025-10-07T19:31:46.225" v="1039" actId="1076"/>
        <pc:sldMkLst>
          <pc:docMk/>
          <pc:sldMk cId="3753665826" sldId="298"/>
        </pc:sldMkLst>
        <pc:spChg chg="mod">
          <ac:chgData name="Claire Peacey" userId="acd164b3-0e64-4044-b85b-ec6af039a31a" providerId="ADAL" clId="{E18EFD1A-C7FF-43B9-A8E2-36CC327A4D60}" dt="2025-10-07T19:31:26.527" v="1035" actId="1076"/>
          <ac:spMkLst>
            <pc:docMk/>
            <pc:sldMk cId="3753665826" sldId="298"/>
            <ac:spMk id="3" creationId="{AC25B845-F023-F3B6-A404-7047DD89F2AB}"/>
          </ac:spMkLst>
        </pc:spChg>
        <pc:spChg chg="del mod">
          <ac:chgData name="Claire Peacey" userId="acd164b3-0e64-4044-b85b-ec6af039a31a" providerId="ADAL" clId="{E18EFD1A-C7FF-43B9-A8E2-36CC327A4D60}" dt="2025-10-07T10:55:23.505" v="15" actId="478"/>
          <ac:spMkLst>
            <pc:docMk/>
            <pc:sldMk cId="3753665826" sldId="298"/>
            <ac:spMk id="11" creationId="{66777FC3-29E7-6C27-D0DC-C74304450079}"/>
          </ac:spMkLst>
        </pc:spChg>
        <pc:picChg chg="add mod">
          <ac:chgData name="Claire Peacey" userId="acd164b3-0e64-4044-b85b-ec6af039a31a" providerId="ADAL" clId="{E18EFD1A-C7FF-43B9-A8E2-36CC327A4D60}" dt="2025-10-07T19:31:46.225" v="1039" actId="1076"/>
          <ac:picMkLst>
            <pc:docMk/>
            <pc:sldMk cId="3753665826" sldId="298"/>
            <ac:picMk id="6" creationId="{C39D5390-FF4D-22A1-DE5A-EBE29594A48D}"/>
          </ac:picMkLst>
        </pc:picChg>
        <pc:picChg chg="mod">
          <ac:chgData name="Claire Peacey" userId="acd164b3-0e64-4044-b85b-ec6af039a31a" providerId="ADAL" clId="{E18EFD1A-C7FF-43B9-A8E2-36CC327A4D60}" dt="2025-10-07T10:56:04.689" v="31" actId="1076"/>
          <ac:picMkLst>
            <pc:docMk/>
            <pc:sldMk cId="3753665826" sldId="298"/>
            <ac:picMk id="1026" creationId="{8C172BE7-8E0D-E269-11AB-5B62F284D907}"/>
          </ac:picMkLst>
        </pc:picChg>
        <pc:picChg chg="del">
          <ac:chgData name="Claire Peacey" userId="acd164b3-0e64-4044-b85b-ec6af039a31a" providerId="ADAL" clId="{E18EFD1A-C7FF-43B9-A8E2-36CC327A4D60}" dt="2025-10-07T10:55:46.010" v="24" actId="478"/>
          <ac:picMkLst>
            <pc:docMk/>
            <pc:sldMk cId="3753665826" sldId="298"/>
            <ac:picMk id="1030" creationId="{A1EFB4A4-8BBE-D19F-63DB-7752B83CA3D7}"/>
          </ac:picMkLst>
        </pc:picChg>
        <pc:picChg chg="mod">
          <ac:chgData name="Claire Peacey" userId="acd164b3-0e64-4044-b85b-ec6af039a31a" providerId="ADAL" clId="{E18EFD1A-C7FF-43B9-A8E2-36CC327A4D60}" dt="2025-10-07T19:31:32.510" v="1036" actId="1076"/>
          <ac:picMkLst>
            <pc:docMk/>
            <pc:sldMk cId="3753665826" sldId="298"/>
            <ac:picMk id="1032" creationId="{0553F830-BBEC-EC13-15F4-701B47856CFA}"/>
          </ac:picMkLst>
        </pc:picChg>
        <pc:picChg chg="mod">
          <ac:chgData name="Claire Peacey" userId="acd164b3-0e64-4044-b85b-ec6af039a31a" providerId="ADAL" clId="{E18EFD1A-C7FF-43B9-A8E2-36CC327A4D60}" dt="2025-10-07T10:55:35.181" v="20" actId="1076"/>
          <ac:picMkLst>
            <pc:docMk/>
            <pc:sldMk cId="3753665826" sldId="298"/>
            <ac:picMk id="1036" creationId="{60B5DC6C-F5BA-DE70-BD13-EA9581132045}"/>
          </ac:picMkLst>
        </pc:picChg>
        <pc:picChg chg="mod">
          <ac:chgData name="Claire Peacey" userId="acd164b3-0e64-4044-b85b-ec6af039a31a" providerId="ADAL" clId="{E18EFD1A-C7FF-43B9-A8E2-36CC327A4D60}" dt="2025-10-07T10:55:52.119" v="26" actId="1076"/>
          <ac:picMkLst>
            <pc:docMk/>
            <pc:sldMk cId="3753665826" sldId="298"/>
            <ac:picMk id="1038" creationId="{5CA828E4-3FA2-1D90-D13D-02368D2B9C9B}"/>
          </ac:picMkLst>
        </pc:picChg>
        <pc:picChg chg="mod">
          <ac:chgData name="Claire Peacey" userId="acd164b3-0e64-4044-b85b-ec6af039a31a" providerId="ADAL" clId="{E18EFD1A-C7FF-43B9-A8E2-36CC327A4D60}" dt="2025-10-07T10:55:54.335" v="27" actId="1076"/>
          <ac:picMkLst>
            <pc:docMk/>
            <pc:sldMk cId="3753665826" sldId="298"/>
            <ac:picMk id="1040" creationId="{D6408E31-516C-A0B0-68AA-D3F38BEDABCA}"/>
          </ac:picMkLst>
        </pc:picChg>
        <pc:picChg chg="mod">
          <ac:chgData name="Claire Peacey" userId="acd164b3-0e64-4044-b85b-ec6af039a31a" providerId="ADAL" clId="{E18EFD1A-C7FF-43B9-A8E2-36CC327A4D60}" dt="2025-10-07T10:55:56.695" v="28" actId="1076"/>
          <ac:picMkLst>
            <pc:docMk/>
            <pc:sldMk cId="3753665826" sldId="298"/>
            <ac:picMk id="1044" creationId="{02E0143C-F7F1-07AD-7E24-2F7CDD11CF34}"/>
          </ac:picMkLst>
        </pc:picChg>
        <pc:picChg chg="mod">
          <ac:chgData name="Claire Peacey" userId="acd164b3-0e64-4044-b85b-ec6af039a31a" providerId="ADAL" clId="{E18EFD1A-C7FF-43B9-A8E2-36CC327A4D60}" dt="2025-10-07T19:31:41.102" v="1038" actId="1076"/>
          <ac:picMkLst>
            <pc:docMk/>
            <pc:sldMk cId="3753665826" sldId="298"/>
            <ac:picMk id="1048" creationId="{51429E78-A9B9-2C3E-8EB8-8ADB55E0A983}"/>
          </ac:picMkLst>
        </pc:picChg>
        <pc:picChg chg="del">
          <ac:chgData name="Claire Peacey" userId="acd164b3-0e64-4044-b85b-ec6af039a31a" providerId="ADAL" clId="{E18EFD1A-C7FF-43B9-A8E2-36CC327A4D60}" dt="2025-10-07T10:55:45.245" v="23" actId="478"/>
          <ac:picMkLst>
            <pc:docMk/>
            <pc:sldMk cId="3753665826" sldId="298"/>
            <ac:picMk id="1052" creationId="{A9548862-34B6-50CC-BD7D-CD5DE5E302B1}"/>
          </ac:picMkLst>
        </pc:picChg>
        <pc:picChg chg="del">
          <ac:chgData name="Claire Peacey" userId="acd164b3-0e64-4044-b85b-ec6af039a31a" providerId="ADAL" clId="{E18EFD1A-C7FF-43B9-A8E2-36CC327A4D60}" dt="2025-10-07T10:55:26.928" v="16" actId="478"/>
          <ac:picMkLst>
            <pc:docMk/>
            <pc:sldMk cId="3753665826" sldId="298"/>
            <ac:picMk id="1054" creationId="{39395EB7-2AF9-6661-B281-C7FC24AB7ACA}"/>
          </ac:picMkLst>
        </pc:picChg>
        <pc:picChg chg="del">
          <ac:chgData name="Claire Peacey" userId="acd164b3-0e64-4044-b85b-ec6af039a31a" providerId="ADAL" clId="{E18EFD1A-C7FF-43B9-A8E2-36CC327A4D60}" dt="2025-10-07T10:55:27.519" v="17" actId="478"/>
          <ac:picMkLst>
            <pc:docMk/>
            <pc:sldMk cId="3753665826" sldId="298"/>
            <ac:picMk id="1056" creationId="{F94785BA-3DC1-1A1E-CCAA-A3DA59FC8051}"/>
          </ac:picMkLst>
        </pc:picChg>
        <pc:picChg chg="del">
          <ac:chgData name="Claire Peacey" userId="acd164b3-0e64-4044-b85b-ec6af039a31a" providerId="ADAL" clId="{E18EFD1A-C7FF-43B9-A8E2-36CC327A4D60}" dt="2025-10-07T10:55:27.956" v="18" actId="478"/>
          <ac:picMkLst>
            <pc:docMk/>
            <pc:sldMk cId="3753665826" sldId="298"/>
            <ac:picMk id="1058" creationId="{6C94F695-004E-2D70-2DC2-83B60510A6AE}"/>
          </ac:picMkLst>
        </pc:picChg>
        <pc:picChg chg="mod">
          <ac:chgData name="Claire Peacey" userId="acd164b3-0e64-4044-b85b-ec6af039a31a" providerId="ADAL" clId="{E18EFD1A-C7FF-43B9-A8E2-36CC327A4D60}" dt="2025-10-07T10:56:08.217" v="32" actId="1076"/>
          <ac:picMkLst>
            <pc:docMk/>
            <pc:sldMk cId="3753665826" sldId="298"/>
            <ac:picMk id="2058" creationId="{9C1FFEAE-5C4A-4410-2747-6AD1D5A4C84E}"/>
          </ac:picMkLst>
        </pc:picChg>
      </pc:sldChg>
      <pc:sldChg chg="addSp delSp modSp mod">
        <pc:chgData name="Claire Peacey" userId="acd164b3-0e64-4044-b85b-ec6af039a31a" providerId="ADAL" clId="{E18EFD1A-C7FF-43B9-A8E2-36CC327A4D60}" dt="2025-10-07T22:48:47.711" v="1200" actId="1076"/>
        <pc:sldMkLst>
          <pc:docMk/>
          <pc:sldMk cId="1776519928" sldId="300"/>
        </pc:sldMkLst>
        <pc:spChg chg="del">
          <ac:chgData name="Claire Peacey" userId="acd164b3-0e64-4044-b85b-ec6af039a31a" providerId="ADAL" clId="{E18EFD1A-C7FF-43B9-A8E2-36CC327A4D60}" dt="2025-10-07T22:48:14.539" v="1192" actId="478"/>
          <ac:spMkLst>
            <pc:docMk/>
            <pc:sldMk cId="1776519928" sldId="300"/>
            <ac:spMk id="6" creationId="{D3994161-C108-96F7-2B02-49614620A245}"/>
          </ac:spMkLst>
        </pc:spChg>
        <pc:spChg chg="del mod">
          <ac:chgData name="Claire Peacey" userId="acd164b3-0e64-4044-b85b-ec6af039a31a" providerId="ADAL" clId="{E18EFD1A-C7FF-43B9-A8E2-36CC327A4D60}" dt="2025-10-07T22:48:35.200" v="1198" actId="478"/>
          <ac:spMkLst>
            <pc:docMk/>
            <pc:sldMk cId="1776519928" sldId="300"/>
            <ac:spMk id="11" creationId="{F878626F-B716-3799-1177-7DFE1395614C}"/>
          </ac:spMkLst>
        </pc:spChg>
        <pc:picChg chg="del">
          <ac:chgData name="Claire Peacey" userId="acd164b3-0e64-4044-b85b-ec6af039a31a" providerId="ADAL" clId="{E18EFD1A-C7FF-43B9-A8E2-36CC327A4D60}" dt="2025-10-07T22:47:12.460" v="1176" actId="478"/>
          <ac:picMkLst>
            <pc:docMk/>
            <pc:sldMk cId="1776519928" sldId="300"/>
            <ac:picMk id="5" creationId="{2441077F-4EBD-16C3-338F-024A8BA317DF}"/>
          </ac:picMkLst>
        </pc:picChg>
        <pc:picChg chg="add mod">
          <ac:chgData name="Claire Peacey" userId="acd164b3-0e64-4044-b85b-ec6af039a31a" providerId="ADAL" clId="{E18EFD1A-C7FF-43B9-A8E2-36CC327A4D60}" dt="2025-10-07T22:48:38.470" v="1199" actId="1076"/>
          <ac:picMkLst>
            <pc:docMk/>
            <pc:sldMk cId="1776519928" sldId="300"/>
            <ac:picMk id="7" creationId="{1754828F-9DEB-33AD-3C43-A660FE17A20C}"/>
          </ac:picMkLst>
        </pc:picChg>
        <pc:picChg chg="add mod">
          <ac:chgData name="Claire Peacey" userId="acd164b3-0e64-4044-b85b-ec6af039a31a" providerId="ADAL" clId="{E18EFD1A-C7FF-43B9-A8E2-36CC327A4D60}" dt="2025-10-07T22:48:47.711" v="1200" actId="1076"/>
          <ac:picMkLst>
            <pc:docMk/>
            <pc:sldMk cId="1776519928" sldId="300"/>
            <ac:picMk id="9" creationId="{921ABF22-6FD0-EB1E-7263-23652C4E5297}"/>
          </ac:picMkLst>
        </pc:picChg>
        <pc:picChg chg="del">
          <ac:chgData name="Claire Peacey" userId="acd164b3-0e64-4044-b85b-ec6af039a31a" providerId="ADAL" clId="{E18EFD1A-C7FF-43B9-A8E2-36CC327A4D60}" dt="2025-10-07T22:48:18.343" v="1196" actId="478"/>
          <ac:picMkLst>
            <pc:docMk/>
            <pc:sldMk cId="1776519928" sldId="300"/>
            <ac:picMk id="20" creationId="{C20775B5-4990-31C0-D3F5-5FA63B62B66B}"/>
          </ac:picMkLst>
        </pc:picChg>
        <pc:cxnChg chg="del">
          <ac:chgData name="Claire Peacey" userId="acd164b3-0e64-4044-b85b-ec6af039a31a" providerId="ADAL" clId="{E18EFD1A-C7FF-43B9-A8E2-36CC327A4D60}" dt="2025-10-07T22:48:15.679" v="1193" actId="478"/>
          <ac:cxnSpMkLst>
            <pc:docMk/>
            <pc:sldMk cId="1776519928" sldId="300"/>
            <ac:cxnSpMk id="13" creationId="{7554ABE2-7F69-17B9-FB66-31E906D5E050}"/>
          </ac:cxnSpMkLst>
        </pc:cxnChg>
        <pc:cxnChg chg="del">
          <ac:chgData name="Claire Peacey" userId="acd164b3-0e64-4044-b85b-ec6af039a31a" providerId="ADAL" clId="{E18EFD1A-C7FF-43B9-A8E2-36CC327A4D60}" dt="2025-10-07T22:48:17.154" v="1194" actId="478"/>
          <ac:cxnSpMkLst>
            <pc:docMk/>
            <pc:sldMk cId="1776519928" sldId="300"/>
            <ac:cxnSpMk id="15" creationId="{61334C51-F056-3389-656D-DCBC53037A3A}"/>
          </ac:cxnSpMkLst>
        </pc:cxnChg>
        <pc:cxnChg chg="del">
          <ac:chgData name="Claire Peacey" userId="acd164b3-0e64-4044-b85b-ec6af039a31a" providerId="ADAL" clId="{E18EFD1A-C7FF-43B9-A8E2-36CC327A4D60}" dt="2025-10-07T22:48:17.806" v="1195" actId="478"/>
          <ac:cxnSpMkLst>
            <pc:docMk/>
            <pc:sldMk cId="1776519928" sldId="300"/>
            <ac:cxnSpMk id="17" creationId="{880926C8-C283-7145-F52E-256C4C454D73}"/>
          </ac:cxnSpMkLst>
        </pc:cxnChg>
      </pc:sldChg>
      <pc:sldChg chg="del">
        <pc:chgData name="Claire Peacey" userId="acd164b3-0e64-4044-b85b-ec6af039a31a" providerId="ADAL" clId="{E18EFD1A-C7FF-43B9-A8E2-36CC327A4D60}" dt="2025-10-07T13:08:40.159" v="672" actId="47"/>
        <pc:sldMkLst>
          <pc:docMk/>
          <pc:sldMk cId="1976034816" sldId="301"/>
        </pc:sldMkLst>
      </pc:sldChg>
      <pc:sldChg chg="addSp delSp modSp add mod">
        <pc:chgData name="Claire Peacey" userId="acd164b3-0e64-4044-b85b-ec6af039a31a" providerId="ADAL" clId="{E18EFD1A-C7FF-43B9-A8E2-36CC327A4D60}" dt="2025-10-07T22:50:40.887" v="1216" actId="1076"/>
        <pc:sldMkLst>
          <pc:docMk/>
          <pc:sldMk cId="428552219" sldId="302"/>
        </pc:sldMkLst>
        <pc:picChg chg="add mod ord">
          <ac:chgData name="Claire Peacey" userId="acd164b3-0e64-4044-b85b-ec6af039a31a" providerId="ADAL" clId="{E18EFD1A-C7FF-43B9-A8E2-36CC327A4D60}" dt="2025-10-07T22:50:40.887" v="1216" actId="1076"/>
          <ac:picMkLst>
            <pc:docMk/>
            <pc:sldMk cId="428552219" sldId="302"/>
            <ac:picMk id="4" creationId="{B7FCF41F-C64E-181D-F16D-D922D52949FE}"/>
          </ac:picMkLst>
        </pc:picChg>
        <pc:picChg chg="add del mod">
          <ac:chgData name="Claire Peacey" userId="acd164b3-0e64-4044-b85b-ec6af039a31a" providerId="ADAL" clId="{E18EFD1A-C7FF-43B9-A8E2-36CC327A4D60}" dt="2025-10-07T13:10:42.376" v="728" actId="21"/>
          <ac:picMkLst>
            <pc:docMk/>
            <pc:sldMk cId="428552219" sldId="302"/>
            <ac:picMk id="6" creationId="{C39D5390-FF4D-22A1-DE5A-EBE29594A48D}"/>
          </ac:picMkLst>
        </pc:picChg>
        <pc:picChg chg="add mod modCrop">
          <ac:chgData name="Claire Peacey" userId="acd164b3-0e64-4044-b85b-ec6af039a31a" providerId="ADAL" clId="{E18EFD1A-C7FF-43B9-A8E2-36CC327A4D60}" dt="2025-10-07T22:50:28.430" v="1214" actId="1076"/>
          <ac:picMkLst>
            <pc:docMk/>
            <pc:sldMk cId="428552219" sldId="302"/>
            <ac:picMk id="8" creationId="{73417DD1-B4DE-40FA-6E30-E167E83BA246}"/>
          </ac:picMkLst>
        </pc:picChg>
        <pc:picChg chg="add del mod">
          <ac:chgData name="Claire Peacey" userId="acd164b3-0e64-4044-b85b-ec6af039a31a" providerId="ADAL" clId="{E18EFD1A-C7FF-43B9-A8E2-36CC327A4D60}" dt="2025-10-07T22:49:36.607" v="1202" actId="478"/>
          <ac:picMkLst>
            <pc:docMk/>
            <pc:sldMk cId="428552219" sldId="302"/>
            <ac:picMk id="10" creationId="{AD5FAF55-59A7-BA58-FF59-22AC57A1D26F}"/>
          </ac:picMkLst>
        </pc:picChg>
        <pc:picChg chg="add mod">
          <ac:chgData name="Claire Peacey" userId="acd164b3-0e64-4044-b85b-ec6af039a31a" providerId="ADAL" clId="{E18EFD1A-C7FF-43B9-A8E2-36CC327A4D60}" dt="2025-10-07T13:10:34.674" v="725" actId="1076"/>
          <ac:picMkLst>
            <pc:docMk/>
            <pc:sldMk cId="428552219" sldId="302"/>
            <ac:picMk id="12" creationId="{DD325F5C-E890-8A42-A43C-ADE95A0DC7E9}"/>
          </ac:picMkLst>
        </pc:picChg>
        <pc:picChg chg="add del mod">
          <ac:chgData name="Claire Peacey" userId="acd164b3-0e64-4044-b85b-ec6af039a31a" providerId="ADAL" clId="{E18EFD1A-C7FF-43B9-A8E2-36CC327A4D60}" dt="2025-10-07T22:49:34.496" v="1201" actId="478"/>
          <ac:picMkLst>
            <pc:docMk/>
            <pc:sldMk cId="428552219" sldId="302"/>
            <ac:picMk id="14" creationId="{A5B558CF-C172-2699-23B8-8AC77A864C9C}"/>
          </ac:picMkLst>
        </pc:picChg>
        <pc:picChg chg="add mod">
          <ac:chgData name="Claire Peacey" userId="acd164b3-0e64-4044-b85b-ec6af039a31a" providerId="ADAL" clId="{E18EFD1A-C7FF-43B9-A8E2-36CC327A4D60}" dt="2025-10-07T13:10:57.189" v="732" actId="1076"/>
          <ac:picMkLst>
            <pc:docMk/>
            <pc:sldMk cId="428552219" sldId="302"/>
            <ac:picMk id="16" creationId="{23117BC7-9E05-4B67-D2AA-CEFFC841C1B4}"/>
          </ac:picMkLst>
        </pc:picChg>
        <pc:picChg chg="add mod">
          <ac:chgData name="Claire Peacey" userId="acd164b3-0e64-4044-b85b-ec6af039a31a" providerId="ADAL" clId="{E18EFD1A-C7FF-43B9-A8E2-36CC327A4D60}" dt="2025-10-07T22:50:33.366" v="1215" actId="1076"/>
          <ac:picMkLst>
            <pc:docMk/>
            <pc:sldMk cId="428552219" sldId="302"/>
            <ac:picMk id="18" creationId="{6334E54B-AAAF-4F71-CE37-351C8BE62619}"/>
          </ac:picMkLst>
        </pc:picChg>
        <pc:picChg chg="del">
          <ac:chgData name="Claire Peacey" userId="acd164b3-0e64-4044-b85b-ec6af039a31a" providerId="ADAL" clId="{E18EFD1A-C7FF-43B9-A8E2-36CC327A4D60}" dt="2025-10-07T13:08:58.180" v="680" actId="478"/>
          <ac:picMkLst>
            <pc:docMk/>
            <pc:sldMk cId="428552219" sldId="302"/>
            <ac:picMk id="1026" creationId="{296BB6B6-BE9C-ADBB-347E-2A8F33E8BDC9}"/>
          </ac:picMkLst>
        </pc:picChg>
        <pc:picChg chg="del">
          <ac:chgData name="Claire Peacey" userId="acd164b3-0e64-4044-b85b-ec6af039a31a" providerId="ADAL" clId="{E18EFD1A-C7FF-43B9-A8E2-36CC327A4D60}" dt="2025-10-07T13:08:57.767" v="679" actId="478"/>
          <ac:picMkLst>
            <pc:docMk/>
            <pc:sldMk cId="428552219" sldId="302"/>
            <ac:picMk id="1032" creationId="{351298A0-6AB4-1409-A0DF-49B85F0B30C6}"/>
          </ac:picMkLst>
        </pc:picChg>
        <pc:picChg chg="del">
          <ac:chgData name="Claire Peacey" userId="acd164b3-0e64-4044-b85b-ec6af039a31a" providerId="ADAL" clId="{E18EFD1A-C7FF-43B9-A8E2-36CC327A4D60}" dt="2025-10-07T13:08:57.279" v="678" actId="478"/>
          <ac:picMkLst>
            <pc:docMk/>
            <pc:sldMk cId="428552219" sldId="302"/>
            <ac:picMk id="1036" creationId="{6B80436A-164C-AE69-6296-D2EE1AB8D53B}"/>
          </ac:picMkLst>
        </pc:picChg>
        <pc:picChg chg="del">
          <ac:chgData name="Claire Peacey" userId="acd164b3-0e64-4044-b85b-ec6af039a31a" providerId="ADAL" clId="{E18EFD1A-C7FF-43B9-A8E2-36CC327A4D60}" dt="2025-10-07T13:08:56.636" v="677" actId="478"/>
          <ac:picMkLst>
            <pc:docMk/>
            <pc:sldMk cId="428552219" sldId="302"/>
            <ac:picMk id="1038" creationId="{6346C688-4EE5-71EA-FB1B-5AC788ED05D4}"/>
          </ac:picMkLst>
        </pc:picChg>
        <pc:picChg chg="del">
          <ac:chgData name="Claire Peacey" userId="acd164b3-0e64-4044-b85b-ec6af039a31a" providerId="ADAL" clId="{E18EFD1A-C7FF-43B9-A8E2-36CC327A4D60}" dt="2025-10-07T13:08:56.112" v="676" actId="478"/>
          <ac:picMkLst>
            <pc:docMk/>
            <pc:sldMk cId="428552219" sldId="302"/>
            <ac:picMk id="1040" creationId="{A6508507-2083-8D28-36A4-76BD38F23F55}"/>
          </ac:picMkLst>
        </pc:picChg>
        <pc:picChg chg="del">
          <ac:chgData name="Claire Peacey" userId="acd164b3-0e64-4044-b85b-ec6af039a31a" providerId="ADAL" clId="{E18EFD1A-C7FF-43B9-A8E2-36CC327A4D60}" dt="2025-10-07T13:08:55.546" v="675" actId="478"/>
          <ac:picMkLst>
            <pc:docMk/>
            <pc:sldMk cId="428552219" sldId="302"/>
            <ac:picMk id="1044" creationId="{5898B217-7513-8207-E6DF-765B5F5C7E0B}"/>
          </ac:picMkLst>
        </pc:picChg>
        <pc:picChg chg="del">
          <ac:chgData name="Claire Peacey" userId="acd164b3-0e64-4044-b85b-ec6af039a31a" providerId="ADAL" clId="{E18EFD1A-C7FF-43B9-A8E2-36CC327A4D60}" dt="2025-10-07T13:09:37.428" v="699" actId="478"/>
          <ac:picMkLst>
            <pc:docMk/>
            <pc:sldMk cId="428552219" sldId="302"/>
            <ac:picMk id="1048" creationId="{E946B578-9B11-F7B0-337F-1EE6C35E3612}"/>
          </ac:picMkLst>
        </pc:picChg>
        <pc:picChg chg="del">
          <ac:chgData name="Claire Peacey" userId="acd164b3-0e64-4044-b85b-ec6af039a31a" providerId="ADAL" clId="{E18EFD1A-C7FF-43B9-A8E2-36CC327A4D60}" dt="2025-10-07T13:08:54.998" v="674" actId="478"/>
          <ac:picMkLst>
            <pc:docMk/>
            <pc:sldMk cId="428552219" sldId="302"/>
            <ac:picMk id="2058" creationId="{25450E4F-7C1A-4F3E-433E-724C6B3AF0DB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615FAA28-D333-4D57-AF0E-BDF53B4498B2}" type="datetime1">
              <a:rPr lang="en-GB" smtClean="0"/>
              <a:t>07/10/2025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82C0B10-7CAE-41E4-AB02-7E8B1FF2B8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6D03277C-3F5C-4673-8D79-1738A329ED93}" type="datetime1">
              <a:rPr lang="en-GB" noProof="0" smtClean="0"/>
              <a:t>07/10/2025</a:t>
            </a:fld>
            <a:endParaRPr lang="en-GB" noProof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GB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530193B-564F-4854-8A52-728F3FB19C85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60381651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64601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03E6DD-DC29-2CC6-D8B4-714C55D293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3E7A139-76AD-D6CA-A471-9159DF285C6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DF8E3B6-F6D3-BF9E-88E7-2431CD2949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946B39-3FA2-AC3E-0905-6BAC9D25948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61547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08C943-BEF8-253F-7B86-428601AA9B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2CCE56E-0C57-F8E8-C6F6-769A865410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E563BD3-179A-9BE5-8E55-0A08CC65E6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46EEF4-0BFE-3433-C95B-45A5008041B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03360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F4B175-841F-2063-CA48-FDA78A2EF9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32A7FCC-8FAF-04E9-F9AF-32C177DB5F6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70684E7-B37C-EE23-0B03-FC92AB0739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C259B6-C977-7E5F-CE7A-7EE6F20230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43388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69BE06-EF64-97B3-37E3-EFF3647942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37F0E4-7237-4D34-D3CE-6D82A6B6E5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C79CB3-7201-ECE6-C822-576DADD573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FB237E-C4F2-F534-74AD-2A6EF257E5B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31843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87167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51371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Sma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">
            <a:extLst>
              <a:ext uri="{FF2B5EF4-FFF2-40B4-BE49-F238E27FC236}">
                <a16:creationId xmlns:a16="http://schemas.microsoft.com/office/drawing/2014/main" id="{837F9836-5B23-424D-8C60-AC02A8512A4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980476" y="0"/>
            <a:ext cx="2211524" cy="6858000"/>
          </a:xfrm>
          <a:solidFill>
            <a:schemeClr val="bg1">
              <a:lumMod val="9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en-GB" noProof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6990" y="4346296"/>
            <a:ext cx="6798250" cy="1674470"/>
          </a:xfrm>
        </p:spPr>
        <p:txBody>
          <a:bodyPr rtlCol="0" anchor="b"/>
          <a:lstStyle>
            <a:lvl1pPr algn="r">
              <a:lnSpc>
                <a:spcPts val="5000"/>
              </a:lnSpc>
              <a:defRPr sz="6000" b="1" cap="all" spc="-300" baseline="0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11904" y="4650539"/>
            <a:ext cx="3401478" cy="1192038"/>
          </a:xfrm>
          <a:solidFill>
            <a:schemeClr val="tx1"/>
          </a:solidFill>
        </p:spPr>
        <p:txBody>
          <a:bodyPr lIns="252000" tIns="0" rtlCol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n-US" noProof="0"/>
              <a:t>Click to edit Master subtitle style</a:t>
            </a:r>
            <a:endParaRPr lang="en-GB" noProof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334038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n-GB" noProof="0"/>
              <a:t>Click to edit page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F94EB5D3-F8CB-4E76-8D7E-FF441818EEC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9198000" cy="360000"/>
          </a:xfrm>
        </p:spPr>
        <p:txBody>
          <a:bodyPr rtlCol="0"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n-GB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1512000"/>
            <a:ext cx="2916000" cy="467925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A38E24-EB1C-472F-B631-5DF32F9C4CF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72900" y="1511476"/>
            <a:ext cx="2916000" cy="4679249"/>
          </a:xfrm>
        </p:spPr>
        <p:txBody>
          <a:bodyPr rtlCol="0"/>
          <a:lstStyle/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5B4A252E-78C9-4F76-98A4-A4B580AD072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13800" y="1511475"/>
            <a:ext cx="2916000" cy="4679250"/>
          </a:xfrm>
        </p:spPr>
        <p:txBody>
          <a:bodyPr rtlCol="0"/>
          <a:lstStyle/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4BCA97-F31B-451D-82F8-6E000DF2118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en-GB" noProof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17AAC4-A657-4D75-A527-0307AFF2B17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6543880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n-GB" noProof="0"/>
              <a:t>Click to edit page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9D7ACCB5-9A86-4F46-89E2-B79F48C9EC1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9198000" cy="360000"/>
          </a:xfrm>
        </p:spPr>
        <p:txBody>
          <a:bodyPr rtlCol="0"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n-GB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1512000"/>
            <a:ext cx="1764000" cy="467925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290450" y="1512000"/>
            <a:ext cx="1764000" cy="4679250"/>
          </a:xfrm>
        </p:spPr>
        <p:txBody>
          <a:bodyPr rtlCol="0"/>
          <a:lstStyle/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48900" y="1512000"/>
            <a:ext cx="1764000" cy="4679250"/>
          </a:xfrm>
        </p:spPr>
        <p:txBody>
          <a:bodyPr rtlCol="0"/>
          <a:lstStyle/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07350" y="1507535"/>
            <a:ext cx="1764000" cy="4679250"/>
          </a:xfrm>
        </p:spPr>
        <p:txBody>
          <a:bodyPr rtlCol="0"/>
          <a:lstStyle/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865800" y="1507535"/>
            <a:ext cx="1764000" cy="4683715"/>
          </a:xfrm>
        </p:spPr>
        <p:txBody>
          <a:bodyPr rtlCol="0"/>
          <a:lstStyle/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09234E-176D-4BBF-9391-7B6F018C51A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pPr rtl="0"/>
            <a:r>
              <a:rPr lang="en-GB" noProof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A8293F-A5B5-4FCC-BF27-A25B1BAFF245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9748372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n-GB" noProof="0"/>
              <a:t>Click to edit page title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10727B06-56A8-44A2-B6C2-9ED183D107F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9198116" cy="360000"/>
          </a:xfrm>
        </p:spPr>
        <p:txBody>
          <a:bodyPr rtlCol="0"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n-GB" noProof="0"/>
              <a:t>Subtitle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CCB8C2-B6A2-4C69-8D3A-57420A034BA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en-GB" noProof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801980-CBAE-4A50-886D-54D7BB2E1947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EDF756E-F310-4229-ACDD-055D299A95FB}"/>
              </a:ext>
            </a:extLst>
          </p:cNvPr>
          <p:cNvSpPr/>
          <p:nvPr userDrawn="1"/>
        </p:nvSpPr>
        <p:spPr>
          <a:xfrm>
            <a:off x="6297105" y="424206"/>
            <a:ext cx="5505254" cy="573149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en-GB" noProof="0"/>
              <a:t>Add a footer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5951D2-91DB-40E7-95D5-4B372602DEB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07666241-4AF6-458A-A571-6C6C291D72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32775" y="3639199"/>
            <a:ext cx="5053936" cy="1192038"/>
          </a:xfrm>
          <a:solidFill>
            <a:schemeClr val="bg1"/>
          </a:solidFill>
        </p:spPr>
        <p:txBody>
          <a:bodyPr lIns="252000" tIns="0" rtlCol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n-US" noProof="0"/>
              <a:t>Click to edit Master subtitle style</a:t>
            </a:r>
            <a:endParaRPr lang="en-GB" noProof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F4F2BBF-F210-4954-9C73-A0030AACDD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32775" y="993303"/>
            <a:ext cx="5053936" cy="2513468"/>
          </a:xfrm>
        </p:spPr>
        <p:txBody>
          <a:bodyPr rtlCol="0"/>
          <a:lstStyle>
            <a:lvl1pPr>
              <a:defRPr sz="5400" cap="none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277791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n-GB" noProof="0"/>
              <a:t>Click to edit page 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en-GB" noProof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D1EE834-4B70-4715-8346-1C0298347EE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1046375"/>
            <a:ext cx="9198000" cy="5130588"/>
          </a:xfrm>
        </p:spPr>
        <p:txBody>
          <a:bodyPr rtlCol="0"/>
          <a:lstStyle/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800888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n-GB" noProof="0"/>
              <a:t>Click to edit page 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en-GB" noProof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AE43F4C-1A64-4197-A44B-E6EB874E243B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32000" y="1046376"/>
            <a:ext cx="4435831" cy="5130588"/>
          </a:xfrm>
        </p:spPr>
        <p:txBody>
          <a:bodyPr rtlCol="0"/>
          <a:lstStyle/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D7B3F5B8-DC28-4878-AC9F-D434D7542D8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5194169" y="1046376"/>
            <a:ext cx="4435831" cy="5130588"/>
          </a:xfrm>
        </p:spPr>
        <p:txBody>
          <a:bodyPr rtlCol="0"/>
          <a:lstStyle/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74397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n-GB" noProof="0"/>
              <a:t>Click to edit page 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en-GB" noProof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CB97B01E-88B2-448F-BD96-A1AAFA39AC1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32000" y="1068420"/>
            <a:ext cx="4434840" cy="823912"/>
          </a:xfrm>
          <a:solidFill>
            <a:schemeClr val="tx1"/>
          </a:solidFill>
        </p:spPr>
        <p:txBody>
          <a:bodyPr rtlCol="0" anchor="ctr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Edit Master text styles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40BADDE2-4EE6-41B4-804C-EBF680128B40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5195160" y="1068420"/>
            <a:ext cx="4434840" cy="823912"/>
          </a:xfrm>
          <a:solidFill>
            <a:schemeClr val="tx1"/>
          </a:solidFill>
        </p:spPr>
        <p:txBody>
          <a:bodyPr rtlCol="0" anchor="ctr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Edit Master text styles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BB0A14E0-899D-4594-BC9E-AE89BF0D3A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32001" y="2096752"/>
            <a:ext cx="4434840" cy="4092911"/>
          </a:xfrm>
        </p:spPr>
        <p:txBody>
          <a:bodyPr rtlCol="0"/>
          <a:lstStyle/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2C699014-D902-4E9A-80CD-8D2BCFE67097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5195160" y="2096752"/>
            <a:ext cx="4434840" cy="4092911"/>
          </a:xfrm>
        </p:spPr>
        <p:txBody>
          <a:bodyPr rtlCol="0"/>
          <a:lstStyle/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634682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32000" y="6356350"/>
            <a:ext cx="4114800" cy="365125"/>
          </a:xfrm>
        </p:spPr>
        <p:txBody>
          <a:bodyPr rtlCol="0"/>
          <a:lstStyle/>
          <a:p>
            <a:pPr rtl="0"/>
            <a:r>
              <a:rPr lang="en-GB" noProof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C67C685-BABE-4B77-8C5E-B39B093D3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1" y="457200"/>
            <a:ext cx="3159612" cy="1600200"/>
          </a:xfrm>
        </p:spPr>
        <p:txBody>
          <a:bodyPr rtlCol="0" anchor="b"/>
          <a:lstStyle>
            <a:lvl1pPr>
              <a:defRPr sz="2800"/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0B6B7795-36CC-459B-AE8B-7FB2F40AF37C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432001" y="2057400"/>
            <a:ext cx="3159612" cy="4126584"/>
          </a:xfrm>
        </p:spPr>
        <p:txBody>
          <a:bodyPr rtlCol="0"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n-GB" noProof="0"/>
              <a:t>Edit Master text styles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F53EF1-D412-467C-B7CE-30536F140AE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770722" y="457201"/>
            <a:ext cx="6023727" cy="5726784"/>
          </a:xfrm>
        </p:spPr>
        <p:txBody>
          <a:bodyPr rtlCol="0"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7200053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32000" y="6356350"/>
            <a:ext cx="4114800" cy="365125"/>
          </a:xfrm>
        </p:spPr>
        <p:txBody>
          <a:bodyPr rtlCol="0"/>
          <a:lstStyle/>
          <a:p>
            <a:pPr rtl="0"/>
            <a:r>
              <a:rPr lang="en-GB" noProof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C67C685-BABE-4B77-8C5E-B39B093D3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1" y="457200"/>
            <a:ext cx="3159612" cy="1600200"/>
          </a:xfrm>
        </p:spPr>
        <p:txBody>
          <a:bodyPr rtlCol="0" anchor="b"/>
          <a:lstStyle>
            <a:lvl1pPr>
              <a:defRPr sz="2800"/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0B6B7795-36CC-459B-AE8B-7FB2F40AF37C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432001" y="2057400"/>
            <a:ext cx="3159612" cy="4126584"/>
          </a:xfrm>
        </p:spPr>
        <p:txBody>
          <a:bodyPr rtlCol="0"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n-GB" noProof="0"/>
              <a:t>Edit Master text styles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10319378-269C-406E-9B84-FCF22DA02EF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788021" y="457201"/>
            <a:ext cx="5949868" cy="5726784"/>
          </a:xfrm>
        </p:spPr>
        <p:txBody>
          <a:bodyPr rtlCol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0214724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n-GB" noProof="0"/>
              <a:t>Click to edit page 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en-GB" noProof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537796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54ED587-2D2F-4D3F-B55B-C64465AB4EC5}"/>
              </a:ext>
            </a:extLst>
          </p:cNvPr>
          <p:cNvSpPr/>
          <p:nvPr userDrawn="1"/>
        </p:nvSpPr>
        <p:spPr>
          <a:xfrm>
            <a:off x="69274" y="66963"/>
            <a:ext cx="9911201" cy="672734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6990" y="4346296"/>
            <a:ext cx="6798250" cy="1674470"/>
          </a:xfrm>
        </p:spPr>
        <p:txBody>
          <a:bodyPr rtlCol="0" anchor="b"/>
          <a:lstStyle>
            <a:lvl1pPr algn="r">
              <a:lnSpc>
                <a:spcPts val="5000"/>
              </a:lnSpc>
              <a:defRPr sz="6000" b="1" cap="all" spc="-300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26418" y="4650539"/>
            <a:ext cx="2456210" cy="1192038"/>
          </a:xfrm>
          <a:solidFill>
            <a:schemeClr val="bg1"/>
          </a:solidFill>
        </p:spPr>
        <p:txBody>
          <a:bodyPr lIns="252000" tIns="0" rtlCol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n-US" noProof="0"/>
              <a:t>Click to edit Master subtitle style</a:t>
            </a:r>
            <a:endParaRPr lang="en-GB" noProof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98A99C-9485-48F0-8E1E-227AD1348A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21811559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en-GB" noProof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310D190-B83D-438A-91BC-470C41B22A2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1397670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Large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">
            <a:extLst>
              <a:ext uri="{FF2B5EF4-FFF2-40B4-BE49-F238E27FC236}">
                <a16:creationId xmlns:a16="http://schemas.microsoft.com/office/drawing/2014/main" id="{069FFAE5-B16E-4571-88F7-52FA5354B1A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9273" y="63691"/>
            <a:ext cx="9911201" cy="6727346"/>
          </a:xfrm>
          <a:solidFill>
            <a:schemeClr val="tx1">
              <a:lumMod val="75000"/>
              <a:lumOff val="2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en-GB" noProof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6990" y="4346296"/>
            <a:ext cx="6798250" cy="1674470"/>
          </a:xfrm>
        </p:spPr>
        <p:txBody>
          <a:bodyPr rtlCol="0" anchor="b"/>
          <a:lstStyle>
            <a:lvl1pPr algn="r">
              <a:lnSpc>
                <a:spcPts val="5000"/>
              </a:lnSpc>
              <a:defRPr sz="6000" b="1" cap="all" spc="-300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26418" y="4650539"/>
            <a:ext cx="2456210" cy="1192038"/>
          </a:xfrm>
          <a:solidFill>
            <a:schemeClr val="bg1"/>
          </a:solidFill>
        </p:spPr>
        <p:txBody>
          <a:bodyPr lIns="252000" tIns="0" rtlCol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n-US" noProof="0"/>
              <a:t>Click to edit Master subtitle style</a:t>
            </a:r>
            <a:endParaRPr lang="en-GB" noProof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98A99C-9485-48F0-8E1E-227AD1348A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40947389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1">
            <a:extLst>
              <a:ext uri="{FF2B5EF4-FFF2-40B4-BE49-F238E27FC236}">
                <a16:creationId xmlns:a16="http://schemas.microsoft.com/office/drawing/2014/main" id="{1599E2D7-24B3-4D66-9AFB-83C1AEC4DBBB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9980476" y="0"/>
            <a:ext cx="2211524" cy="6192000"/>
          </a:xfrm>
          <a:solidFill>
            <a:schemeClr val="bg1">
              <a:lumMod val="9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en-GB" noProof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45086" y="1807950"/>
            <a:ext cx="5184913" cy="432000"/>
          </a:xfrm>
        </p:spPr>
        <p:txBody>
          <a:bodyPr rtlCol="0"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n-GB" noProof="0"/>
              <a:t>Click to edit page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444886" y="2383950"/>
            <a:ext cx="5184913" cy="360000"/>
          </a:xfrm>
        </p:spPr>
        <p:txBody>
          <a:bodyPr rtlCol="0"/>
          <a:lstStyle>
            <a:lvl1pPr marL="0" indent="0" algn="r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n-GB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445000" y="2908300"/>
            <a:ext cx="5184800" cy="3283700"/>
          </a:xfrm>
          <a:solidFill>
            <a:schemeClr val="bg1"/>
          </a:solidFill>
        </p:spPr>
        <p:txBody>
          <a:bodyPr lIns="180000" tIns="252000" rIns="252000" rtlCol="0"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en-GB" noProof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DA1E79-BA17-41C5-98B7-CFBC5859A51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350103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823393" y="1343906"/>
            <a:ext cx="3736800" cy="3933645"/>
          </a:xfrm>
          <a:solidFill>
            <a:schemeClr val="bg1"/>
          </a:solidFill>
        </p:spPr>
        <p:txBody>
          <a:bodyPr lIns="180000" tIns="180000" rIns="180000"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en-GB" noProof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DA1E79-BA17-41C5-98B7-CFBC5859A51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492C2A1D-F7BD-46B6-BC01-15D365ACD50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560193" y="1344803"/>
            <a:ext cx="3737526" cy="3933645"/>
          </a:xfrm>
          <a:solidFill>
            <a:schemeClr val="tx1">
              <a:lumMod val="75000"/>
              <a:lumOff val="2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en-GB" noProof="0"/>
              <a:t>Insert or Drag &amp; Drop your photo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F4F1543-153D-4F77-A4A9-C9BBA1C20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9131100" cy="432000"/>
          </a:xfrm>
        </p:spPr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9FAA210E-391A-499A-89D5-F222045FD1A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6895900" cy="360000"/>
          </a:xfrm>
        </p:spPr>
        <p:txBody>
          <a:bodyPr rtlCol="0"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n-GB" noProof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23471979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n-GB" noProof="0"/>
              <a:t>Click to edit page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E4633398-8EC3-417B-BEA6-101D8F22467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9198000" cy="360000"/>
          </a:xfrm>
        </p:spPr>
        <p:txBody>
          <a:bodyPr rtlCol="0"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n-GB" noProof="0"/>
              <a:t>Subtitle</a:t>
            </a:r>
          </a:p>
        </p:txBody>
      </p:sp>
      <p:sp>
        <p:nvSpPr>
          <p:cNvPr id="3" name="Comparison Left Placeholder 1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32000" y="1432296"/>
            <a:ext cx="4500000" cy="527076"/>
          </a:xfrm>
          <a:solidFill>
            <a:schemeClr val="tx1"/>
          </a:solidFill>
        </p:spPr>
        <p:txBody>
          <a:bodyPr lIns="180000" tIns="36000" rtlCol="0" anchor="ctr"/>
          <a:lstStyle>
            <a:lvl1pPr marL="0" indent="0">
              <a:buNone/>
              <a:defRPr sz="2400" b="1" spc="-15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Edit Master text styles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32000" y="2023668"/>
            <a:ext cx="4500000" cy="4168332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12" name="Comparison Left Placeholder 2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29800" y="1433105"/>
            <a:ext cx="4500000" cy="525283"/>
          </a:xfrm>
          <a:solidFill>
            <a:schemeClr val="tx1"/>
          </a:solidFill>
        </p:spPr>
        <p:txBody>
          <a:bodyPr lIns="180000" tIns="36000" rtlCol="0" anchor="ctr"/>
          <a:lstStyle>
            <a:lvl1pPr marL="0" indent="0">
              <a:buNone/>
              <a:defRPr sz="2400" b="1" spc="-15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Edit Master text styles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29800" y="2020359"/>
            <a:ext cx="4500000" cy="4170891"/>
          </a:xfrm>
        </p:spPr>
        <p:txBody>
          <a:bodyPr rtlCol="0"/>
          <a:lstStyle/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en-GB" noProof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5099557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99200" y="432000"/>
            <a:ext cx="5472113" cy="5759250"/>
          </a:xfrm>
          <a:solidFill>
            <a:schemeClr val="tx1">
              <a:lumMod val="75000"/>
              <a:lumOff val="2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en-GB" noProof="0"/>
              <a:t>Insert or Drag &amp; Drop your photo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875314" y="5096632"/>
            <a:ext cx="2028686" cy="1094618"/>
          </a:xfrm>
        </p:spPr>
        <p:txBody>
          <a:bodyPr rtlCol="0" anchor="b"/>
          <a:lstStyle>
            <a:lvl1pPr marL="0" indent="0" algn="r">
              <a:buNone/>
              <a:defRPr i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en-GB" noProof="0"/>
              <a:t>Enter your caption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en-GB" noProof="0"/>
              <a:t>Add a footer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5951D2-91DB-40E7-95D5-4B372602DEB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6EFF903-F1F3-440A-B12C-9FD51606B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9877846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-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174360" y="2112793"/>
            <a:ext cx="6798250" cy="1674470"/>
          </a:xfrm>
        </p:spPr>
        <p:txBody>
          <a:bodyPr rtlCol="0" anchor="ctr"/>
          <a:lstStyle>
            <a:lvl1pPr algn="ctr">
              <a:lnSpc>
                <a:spcPct val="100000"/>
              </a:lnSpc>
              <a:defRPr sz="6000" b="1" cap="all" spc="-300" baseline="0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r>
              <a:rPr lang="en-GB" noProof="0"/>
              <a:t>Thank you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CA3EFDD3-A9D2-4EB6-BB2A-F6999D9F7EA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174361" y="4035727"/>
            <a:ext cx="3329850" cy="382887"/>
          </a:xfrm>
        </p:spPr>
        <p:txBody>
          <a:bodyPr rtlCol="0"/>
          <a:lstStyle>
            <a:lvl1pPr marL="0" indent="0" algn="r">
              <a:buNone/>
              <a:defRPr sz="2400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n-GB" noProof="0"/>
              <a:t>Full Name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61ED1F7-B623-43D9-9BDA-8808C5CFAFF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62268" y="4150118"/>
            <a:ext cx="2910342" cy="238016"/>
          </a:xfrm>
        </p:spPr>
        <p:txBody>
          <a:bodyPr rtlCol="0"/>
          <a:lstStyle>
            <a:lvl1pPr marL="0" indent="0" algn="l">
              <a:buNone/>
              <a:defRPr sz="1400" i="1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n-GB" noProof="0"/>
              <a:t>Phone Number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E27366FC-4115-4122-9CE2-5FA9D424AD5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62268" y="4540691"/>
            <a:ext cx="2910342" cy="238016"/>
          </a:xfrm>
        </p:spPr>
        <p:txBody>
          <a:bodyPr rtlCol="0"/>
          <a:lstStyle>
            <a:lvl1pPr marL="0" indent="0" algn="l">
              <a:buNone/>
              <a:defRPr sz="1400" i="1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n-GB" noProof="0"/>
              <a:t>Email or Social Media Handle</a:t>
            </a: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DEB36829-2F8B-4E22-AB6D-4111D18AF84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62268" y="4931263"/>
            <a:ext cx="2910342" cy="238016"/>
          </a:xfrm>
        </p:spPr>
        <p:txBody>
          <a:bodyPr rtlCol="0"/>
          <a:lstStyle>
            <a:lvl1pPr marL="0" indent="0" algn="l">
              <a:buNone/>
              <a:defRPr sz="1400" i="1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n-GB" noProof="0"/>
              <a:t>Company Website</a:t>
            </a:r>
          </a:p>
        </p:txBody>
      </p:sp>
    </p:spTree>
    <p:extLst>
      <p:ext uri="{BB962C8B-B14F-4D97-AF65-F5344CB8AC3E}">
        <p14:creationId xmlns:p14="http://schemas.microsoft.com/office/powerpoint/2010/main" val="31890100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n-GB" noProof="0"/>
              <a:t>Click to edit page title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E97A9A62-1AA6-47A9-A1A0-54196823744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9198116" cy="360000"/>
          </a:xfrm>
        </p:spPr>
        <p:txBody>
          <a:bodyPr rtlCol="0"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n-GB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FE0EB3-0FF4-4285-B9D3-90A5751B7B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en-GB" noProof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42953D-28FC-41B5-A1BB-BB3BA7CA40B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32C8D0EF-1DB6-4ADC-8F31-5AE53BF5EAF4}"/>
              </a:ext>
            </a:extLst>
          </p:cNvPr>
          <p:cNvSpPr/>
          <p:nvPr userDrawn="1"/>
        </p:nvSpPr>
        <p:spPr>
          <a:xfrm>
            <a:off x="69274" y="66963"/>
            <a:ext cx="9911201" cy="67273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2F208ED-79A0-4B2C-A5EE-9D27466BCA3F}"/>
              </a:ext>
            </a:extLst>
          </p:cNvPr>
          <p:cNvSpPr/>
          <p:nvPr userDrawn="1"/>
        </p:nvSpPr>
        <p:spPr>
          <a:xfrm>
            <a:off x="11407775" y="6356350"/>
            <a:ext cx="784225" cy="3651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9198116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rtl="0"/>
            <a:r>
              <a:rPr lang="en-GB" noProof="0"/>
              <a:t>Click to edit page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2000"/>
            <a:ext cx="9198116" cy="4679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2000" y="6356350"/>
            <a:ext cx="41148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 i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en-GB" noProof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CA3099-A94F-4C3E-BC29-780EDD38F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47502" y="6401750"/>
            <a:ext cx="278418" cy="27432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200" i="1">
                <a:solidFill>
                  <a:schemeClr val="bg1"/>
                </a:solidFill>
              </a:defRPr>
            </a:lvl1pPr>
          </a:lstStyle>
          <a:p>
            <a:pPr rtl="0"/>
            <a:fld id="{19B51A1E-902D-48AF-9020-955120F399B6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FDC6F9-37F9-4E25-AECA-D307B8421C73}"/>
              </a:ext>
            </a:extLst>
          </p:cNvPr>
          <p:cNvSpPr txBox="1"/>
          <p:nvPr userDrawn="1"/>
        </p:nvSpPr>
        <p:spPr>
          <a:xfrm>
            <a:off x="9630116" y="6346108"/>
            <a:ext cx="1662546" cy="404658"/>
          </a:xfrm>
          <a:prstGeom prst="rect">
            <a:avLst/>
          </a:prstGeom>
          <a:noFill/>
        </p:spPr>
        <p:txBody>
          <a:bodyPr wrap="square" lIns="0" tIns="36000" rIns="0" bIns="0" rtlCol="0">
            <a:spAutoFit/>
          </a:bodyPr>
          <a:lstStyle/>
          <a:p>
            <a:pPr algn="r" rtl="0">
              <a:lnSpc>
                <a:spcPts val="1400"/>
              </a:lnSpc>
            </a:pPr>
            <a:r>
              <a:rPr lang="en-GB" sz="1600" b="1" spc="-100" noProof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WOODGROVE</a:t>
            </a:r>
            <a:r>
              <a:rPr lang="en-GB" sz="1600" b="1" spc="-100" noProof="0">
                <a:solidFill>
                  <a:schemeClr val="accent1"/>
                </a:solidFill>
                <a:latin typeface="Corbel" panose="020B0503020204020204" pitchFamily="34" charset="0"/>
              </a:rPr>
              <a:t> </a:t>
            </a:r>
            <a:r>
              <a:rPr lang="en-GB" sz="1600" b="1" spc="-100" noProof="0">
                <a:solidFill>
                  <a:schemeClr val="tx1"/>
                </a:solidFill>
                <a:latin typeface="Corbel" panose="020B0503020204020204" pitchFamily="34" charset="0"/>
              </a:rPr>
              <a:t>BANK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B322F68-670D-45A0-A54F-7E70BCEAED3F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69B5F15-353A-4344-8D61-F4E25AA9FB6C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FA0C0AA-FCE8-4A7F-928A-54C96BBA9053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  <p:sldLayoutId id="2147483663" r:id="rId3"/>
    <p:sldLayoutId id="2147483658" r:id="rId4"/>
    <p:sldLayoutId id="2147483665" r:id="rId5"/>
    <p:sldLayoutId id="2147483659" r:id="rId6"/>
    <p:sldLayoutId id="2147483660" r:id="rId7"/>
    <p:sldLayoutId id="2147483664" r:id="rId8"/>
    <p:sldLayoutId id="2147483650" r:id="rId9"/>
    <p:sldLayoutId id="2147483656" r:id="rId10"/>
    <p:sldLayoutId id="2147483657" r:id="rId11"/>
    <p:sldLayoutId id="2147483654" r:id="rId12"/>
    <p:sldLayoutId id="2147483666" r:id="rId13"/>
    <p:sldLayoutId id="2147483667" r:id="rId14"/>
    <p:sldLayoutId id="2147483668" r:id="rId15"/>
    <p:sldLayoutId id="2147483669" r:id="rId16"/>
    <p:sldLayoutId id="2147483670" r:id="rId17"/>
    <p:sldLayoutId id="2147483671" r:id="rId18"/>
    <p:sldLayoutId id="2147483672" r:id="rId19"/>
    <p:sldLayoutId id="2147483655" r:id="rId2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 cap="all" spc="-1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11" Type="http://schemas.openxmlformats.org/officeDocument/2006/relationships/image" Target="../media/image10.jpg"/><Relationship Id="rId5" Type="http://schemas.openxmlformats.org/officeDocument/2006/relationships/image" Target="../media/image4.jpeg"/><Relationship Id="rId10" Type="http://schemas.openxmlformats.org/officeDocument/2006/relationships/image" Target="../media/image9.jpeg"/><Relationship Id="rId4" Type="http://schemas.openxmlformats.org/officeDocument/2006/relationships/image" Target="../media/image3.jpeg"/><Relationship Id="rId9" Type="http://schemas.openxmlformats.org/officeDocument/2006/relationships/image" Target="../media/image8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7" Type="http://schemas.openxmlformats.org/officeDocument/2006/relationships/image" Target="../media/image1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g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openxmlformats.org/officeDocument/2006/relationships/image" Target="../media/image16.jpeg"/><Relationship Id="rId7" Type="http://schemas.openxmlformats.org/officeDocument/2006/relationships/image" Target="../media/image2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eg"/><Relationship Id="rId5" Type="http://schemas.openxmlformats.org/officeDocument/2006/relationships/image" Target="../media/image18.jpeg"/><Relationship Id="rId4" Type="http://schemas.openxmlformats.org/officeDocument/2006/relationships/image" Target="../media/image17.jpeg"/><Relationship Id="rId9" Type="http://schemas.openxmlformats.org/officeDocument/2006/relationships/image" Target="../media/image2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9.jpg"/><Relationship Id="rId4" Type="http://schemas.openxmlformats.org/officeDocument/2006/relationships/image" Target="../media/image2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74360" y="2112793"/>
            <a:ext cx="6798250" cy="1674470"/>
          </a:xfrm>
        </p:spPr>
        <p:txBody>
          <a:bodyPr vert="horz" lIns="0" tIns="0" rIns="0" bIns="0" rtlCol="0" anchor="ctr">
            <a:normAutofit fontScale="90000"/>
          </a:bodyPr>
          <a:lstStyle/>
          <a:p>
            <a:pPr algn="r">
              <a:lnSpc>
                <a:spcPct val="90000"/>
              </a:lnSpc>
            </a:pPr>
            <a:r>
              <a:rPr lang="en-GB" sz="4200" b="1" kern="1200" cap="all" spc="-300" baseline="0" dirty="0">
                <a:latin typeface="+mj-lt"/>
                <a:ea typeface="+mj-ea"/>
                <a:cs typeface="+mj-cs"/>
              </a:rPr>
              <a:t>Taliesin games</a:t>
            </a:r>
            <a:br>
              <a:rPr lang="en-GB" sz="4200" b="1" kern="1200" cap="all" spc="-300" baseline="0" dirty="0">
                <a:latin typeface="+mj-lt"/>
                <a:ea typeface="+mj-ea"/>
                <a:cs typeface="+mj-cs"/>
              </a:rPr>
            </a:br>
            <a:r>
              <a:rPr lang="en-GB" sz="4200" b="1" kern="1200" cap="all" spc="-300" baseline="0" dirty="0">
                <a:latin typeface="+mj-lt"/>
                <a:ea typeface="+mj-ea"/>
                <a:cs typeface="+mj-cs"/>
              </a:rPr>
              <a:t>Tower Defence style guide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174361" y="4035727"/>
            <a:ext cx="3329850" cy="742980"/>
          </a:xfrm>
        </p:spPr>
        <p:txBody>
          <a:bodyPr vert="horz" lIns="0" tIns="0" rIns="0" bIns="0" rtlCol="0">
            <a:normAutofit/>
          </a:bodyPr>
          <a:lstStyle/>
          <a:p>
            <a:r>
              <a:rPr lang="en-GB" sz="1300" kern="1200" dirty="0">
                <a:latin typeface="+mn-lt"/>
                <a:ea typeface="+mn-ea"/>
                <a:cs typeface="+mn-cs"/>
              </a:rPr>
              <a:t>“Whoever thou art, why dost</a:t>
            </a:r>
            <a:br>
              <a:rPr lang="en-GB" sz="1300" kern="1200" dirty="0">
                <a:latin typeface="+mn-lt"/>
                <a:ea typeface="+mn-ea"/>
                <a:cs typeface="+mn-cs"/>
              </a:rPr>
            </a:br>
            <a:r>
              <a:rPr lang="en-GB" sz="1300" kern="1200" dirty="0">
                <a:latin typeface="+mn-lt"/>
                <a:ea typeface="+mn-ea"/>
                <a:cs typeface="+mn-cs"/>
              </a:rPr>
              <a:t> thou wander? I greet thee, a student of the arts.”</a:t>
            </a:r>
            <a:br>
              <a:rPr lang="en-GB" sz="1300" kern="1200" dirty="0">
                <a:latin typeface="+mn-lt"/>
                <a:ea typeface="+mn-ea"/>
                <a:cs typeface="+mn-cs"/>
              </a:rPr>
            </a:br>
            <a:r>
              <a:rPr lang="en-GB" sz="1100" i="1" kern="1200" dirty="0">
                <a:latin typeface="+mn-lt"/>
                <a:ea typeface="+mn-ea"/>
                <a:cs typeface="+mn-cs"/>
              </a:rPr>
              <a:t>Book of Taliesin, 14</a:t>
            </a:r>
            <a:r>
              <a:rPr lang="en-GB" sz="1100" i="1" kern="1200" baseline="30000" dirty="0">
                <a:latin typeface="+mn-lt"/>
                <a:ea typeface="+mn-ea"/>
                <a:cs typeface="+mn-cs"/>
              </a:rPr>
              <a:t>th</a:t>
            </a:r>
            <a:r>
              <a:rPr lang="en-GB" sz="1100" i="1" kern="1200" dirty="0">
                <a:latin typeface="+mn-lt"/>
                <a:ea typeface="+mn-ea"/>
                <a:cs typeface="+mn-cs"/>
              </a:rPr>
              <a:t> Century, 1915 translation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2F2BFDF-E9F2-4569-A9F2-E1FFCB7FB82D}"/>
              </a:ext>
            </a:extLst>
          </p:cNvPr>
          <p:cNvSpPr txBox="1"/>
          <p:nvPr/>
        </p:nvSpPr>
        <p:spPr>
          <a:xfrm>
            <a:off x="6062268" y="4150118"/>
            <a:ext cx="2910342" cy="23801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GB" sz="2000" b="1" i="1" kern="1200" spc="-100" dirty="0">
                <a:latin typeface="+mn-lt"/>
                <a:ea typeface="+mn-ea"/>
                <a:cs typeface="+mn-cs"/>
              </a:rPr>
              <a:t>WORKING TITLE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3072CD72-7B84-C935-EEB7-96989325E02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62268" y="4540691"/>
            <a:ext cx="2910342" cy="23801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505CAD71-6ED7-7B0A-9B60-8812E57D9B6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62268" y="4931263"/>
            <a:ext cx="2910342" cy="238016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55401B14-5FF3-A1A1-C1F4-EE34BACDC4A1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3"/>
          <a:srcRect t="1189" b="1189"/>
          <a:stretch/>
        </p:blipFill>
        <p:spPr>
          <a:xfrm>
            <a:off x="9980476" y="0"/>
            <a:ext cx="2211524" cy="6858000"/>
          </a:xfrm>
        </p:spPr>
      </p:pic>
    </p:spTree>
    <p:extLst>
      <p:ext uri="{BB962C8B-B14F-4D97-AF65-F5344CB8AC3E}">
        <p14:creationId xmlns:p14="http://schemas.microsoft.com/office/powerpoint/2010/main" val="38999616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815024-1493-B859-91F9-224CB9F9DB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C25B845-F023-F3B6-A404-7047DD89F2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60245" y="765110"/>
            <a:ext cx="3116157" cy="671804"/>
          </a:xfrm>
        </p:spPr>
        <p:txBody>
          <a:bodyPr rtlCol="0"/>
          <a:lstStyle/>
          <a:p>
            <a:pPr rtl="0"/>
            <a:r>
              <a:rPr lang="en-GB" sz="4000" dirty="0"/>
              <a:t>Style</a:t>
            </a:r>
            <a:br>
              <a:rPr lang="en-GB" sz="4000" dirty="0"/>
            </a:br>
            <a:r>
              <a:rPr lang="en-GB" sz="4000" dirty="0"/>
              <a:t>references</a:t>
            </a:r>
          </a:p>
        </p:txBody>
      </p:sp>
      <p:pic>
        <p:nvPicPr>
          <p:cNvPr id="1026" name="Picture 2" descr="Story Pin image">
            <a:extLst>
              <a:ext uri="{FF2B5EF4-FFF2-40B4-BE49-F238E27FC236}">
                <a16:creationId xmlns:a16="http://schemas.microsoft.com/office/drawing/2014/main" id="{8C172BE7-8E0D-E269-11AB-5B62F284D9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4" y="2260549"/>
            <a:ext cx="1957417" cy="2936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This may contain: three different types of rock formations with green moss on the rocks and grass growing out of them">
            <a:extLst>
              <a:ext uri="{FF2B5EF4-FFF2-40B4-BE49-F238E27FC236}">
                <a16:creationId xmlns:a16="http://schemas.microsoft.com/office/drawing/2014/main" id="{0553F830-BBEC-EC13-15F4-701B47856C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2048" y="103668"/>
            <a:ext cx="1994688" cy="1994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This may contain: an island with rocks and grass in the middle">
            <a:extLst>
              <a:ext uri="{FF2B5EF4-FFF2-40B4-BE49-F238E27FC236}">
                <a16:creationId xmlns:a16="http://schemas.microsoft.com/office/drawing/2014/main" id="{60B5DC6C-F5BA-DE70-BD13-EA95811320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1828" y="203659"/>
            <a:ext cx="1490976" cy="1369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This may contain: an image of some rocks that are different sizes">
            <a:extLst>
              <a:ext uri="{FF2B5EF4-FFF2-40B4-BE49-F238E27FC236}">
                <a16:creationId xmlns:a16="http://schemas.microsoft.com/office/drawing/2014/main" id="{5CA828E4-3FA2-1D90-D13D-02368D2B9C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1828" y="1674470"/>
            <a:ext cx="925950" cy="1369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This may contain: several different types of paper trees on a black background">
            <a:extLst>
              <a:ext uri="{FF2B5EF4-FFF2-40B4-BE49-F238E27FC236}">
                <a16:creationId xmlns:a16="http://schemas.microsoft.com/office/drawing/2014/main" id="{D6408E31-516C-A0B0-68AA-D3F38BEDAB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4899" y="1674470"/>
            <a:ext cx="1035809" cy="1375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02E0143C-F7F1-07AD-7E24-2F7CDD11CF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9342" y="1674470"/>
            <a:ext cx="1581327" cy="1369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Story Pin image">
            <a:extLst>
              <a:ext uri="{FF2B5EF4-FFF2-40B4-BE49-F238E27FC236}">
                <a16:creationId xmlns:a16="http://schemas.microsoft.com/office/drawing/2014/main" id="{9C1FFEAE-5C4A-4410-2747-6AD1D5A4C8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1828" y="3145281"/>
            <a:ext cx="3108751" cy="1744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This may contain: an island in the middle of water with trees and rocks on it's sides">
            <a:extLst>
              <a:ext uri="{FF2B5EF4-FFF2-40B4-BE49-F238E27FC236}">
                <a16:creationId xmlns:a16="http://schemas.microsoft.com/office/drawing/2014/main" id="{51429E78-A9B9-2C3E-8EB8-8ADB55E0A9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9875" y="2099388"/>
            <a:ext cx="4812125" cy="4674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collection of stone structures&#10;&#10;AI-generated content may be incorrect.">
            <a:extLst>
              <a:ext uri="{FF2B5EF4-FFF2-40B4-BE49-F238E27FC236}">
                <a16:creationId xmlns:a16="http://schemas.microsoft.com/office/drawing/2014/main" id="{C39D5390-FF4D-22A1-DE5A-EBE29594A48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7210" y="203659"/>
            <a:ext cx="6491207" cy="6491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6658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4887A6-53F9-9915-1C14-CE9586108E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7DCBDA5-D369-2928-CBD1-86937EF605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53471" y="0"/>
            <a:ext cx="6329157" cy="1674470"/>
          </a:xfrm>
        </p:spPr>
        <p:txBody>
          <a:bodyPr rtlCol="0"/>
          <a:lstStyle/>
          <a:p>
            <a:pPr rtl="0"/>
            <a:r>
              <a:rPr lang="en-GB" dirty="0"/>
              <a:t>Style</a:t>
            </a:r>
            <a:br>
              <a:rPr lang="en-GB" dirty="0"/>
            </a:br>
            <a:r>
              <a:rPr lang="en-GB" dirty="0"/>
              <a:t>references</a:t>
            </a:r>
          </a:p>
        </p:txBody>
      </p:sp>
      <p:pic>
        <p:nvPicPr>
          <p:cNvPr id="8" name="Picture 7" descr="A screenshot of a video game&#10;&#10;AI-generated content may be incorrect.">
            <a:extLst>
              <a:ext uri="{FF2B5EF4-FFF2-40B4-BE49-F238E27FC236}">
                <a16:creationId xmlns:a16="http://schemas.microsoft.com/office/drawing/2014/main" id="{73417DD1-B4DE-40FA-6E30-E167E83BA24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0394" r="18810"/>
          <a:stretch>
            <a:fillRect/>
          </a:stretch>
        </p:blipFill>
        <p:spPr>
          <a:xfrm>
            <a:off x="10046072" y="65315"/>
            <a:ext cx="2028126" cy="1847461"/>
          </a:xfrm>
          <a:prstGeom prst="rect">
            <a:avLst/>
          </a:prstGeom>
        </p:spPr>
      </p:pic>
      <p:pic>
        <p:nvPicPr>
          <p:cNvPr id="12" name="Picture 11" descr="A table with chairs and a cart&#10;&#10;AI-generated content may be incorrect.">
            <a:extLst>
              <a:ext uri="{FF2B5EF4-FFF2-40B4-BE49-F238E27FC236}">
                <a16:creationId xmlns:a16="http://schemas.microsoft.com/office/drawing/2014/main" id="{DD325F5C-E890-8A42-A43C-ADE95A0DC7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688" y="4173872"/>
            <a:ext cx="4258601" cy="2395463"/>
          </a:xfrm>
          <a:prstGeom prst="rect">
            <a:avLst/>
          </a:prstGeom>
        </p:spPr>
      </p:pic>
      <p:pic>
        <p:nvPicPr>
          <p:cNvPr id="16" name="Picture 15" descr="A isometric view of a room&#10;&#10;AI-generated content may be incorrect.">
            <a:extLst>
              <a:ext uri="{FF2B5EF4-FFF2-40B4-BE49-F238E27FC236}">
                <a16:creationId xmlns:a16="http://schemas.microsoft.com/office/drawing/2014/main" id="{23117BC7-9E05-4B67-D2AA-CEFFC841C1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8627" y="361547"/>
            <a:ext cx="3760356" cy="3760356"/>
          </a:xfrm>
          <a:prstGeom prst="rect">
            <a:avLst/>
          </a:prstGeom>
        </p:spPr>
      </p:pic>
      <p:pic>
        <p:nvPicPr>
          <p:cNvPr id="4" name="Picture 3" descr="A collection of stone structures&#10;&#10;AI-generated content may be incorrect.">
            <a:extLst>
              <a:ext uri="{FF2B5EF4-FFF2-40B4-BE49-F238E27FC236}">
                <a16:creationId xmlns:a16="http://schemas.microsoft.com/office/drawing/2014/main" id="{B7FCF41F-C64E-181D-F16D-D922D52949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45124" y="1674468"/>
            <a:ext cx="3367895" cy="4894865"/>
          </a:xfrm>
          <a:prstGeom prst="rect">
            <a:avLst/>
          </a:prstGeom>
        </p:spPr>
      </p:pic>
      <p:pic>
        <p:nvPicPr>
          <p:cNvPr id="18" name="Picture 17" descr="A screenshot of a video game&#10;&#10;AI-generated content may be incorrect.">
            <a:extLst>
              <a:ext uri="{FF2B5EF4-FFF2-40B4-BE49-F238E27FC236}">
                <a16:creationId xmlns:a16="http://schemas.microsoft.com/office/drawing/2014/main" id="{6334E54B-AAAF-4F71-CE37-351C8BE626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50227" y="1674468"/>
            <a:ext cx="3587018" cy="4894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522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1F8154-D217-4E94-F30C-5A3196DB8E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D2A35D7-3C78-41D8-05BE-FE11D84E38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53471" y="0"/>
            <a:ext cx="6329157" cy="1674470"/>
          </a:xfrm>
        </p:spPr>
        <p:txBody>
          <a:bodyPr rtlCol="0"/>
          <a:lstStyle/>
          <a:p>
            <a:pPr rtl="0"/>
            <a:r>
              <a:rPr lang="en-GB" dirty="0"/>
              <a:t>Texture</a:t>
            </a:r>
            <a:br>
              <a:rPr lang="en-GB" dirty="0"/>
            </a:br>
            <a:r>
              <a:rPr lang="en-GB" dirty="0"/>
              <a:t>references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EC37AB2A-A2E8-AE44-BB5C-F43AC2333EB0}"/>
              </a:ext>
            </a:extLst>
          </p:cNvPr>
          <p:cNvSpPr txBox="1">
            <a:spLocks/>
          </p:cNvSpPr>
          <p:nvPr/>
        </p:nvSpPr>
        <p:spPr>
          <a:xfrm>
            <a:off x="395227" y="1674470"/>
            <a:ext cx="5184800" cy="757186"/>
          </a:xfrm>
          <a:prstGeom prst="rect">
            <a:avLst/>
          </a:prstGeom>
          <a:solidFill>
            <a:schemeClr val="bg1"/>
          </a:solidFill>
        </p:spPr>
        <p:txBody>
          <a:bodyPr vert="horz" lIns="25200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i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600" dirty="0"/>
              <a:t>Maintaining a visual cohesion through an agreed style</a:t>
            </a:r>
            <a:endParaRPr lang="en-GB" dirty="0"/>
          </a:p>
        </p:txBody>
      </p:sp>
      <p:pic>
        <p:nvPicPr>
          <p:cNvPr id="2050" name="Picture 2" descr="This may contain: an image of some sort of wooden structure with different colors and materials on it, including wood">
            <a:extLst>
              <a:ext uri="{FF2B5EF4-FFF2-40B4-BE49-F238E27FC236}">
                <a16:creationId xmlns:a16="http://schemas.microsoft.com/office/drawing/2014/main" id="{40A12E4B-61DA-1AF3-F3A8-085F867E6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94304" y="2786021"/>
            <a:ext cx="1487733" cy="2013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This may contain: an old wood planked wall with knots in the middle">
            <a:extLst>
              <a:ext uri="{FF2B5EF4-FFF2-40B4-BE49-F238E27FC236}">
                <a16:creationId xmlns:a16="http://schemas.microsoft.com/office/drawing/2014/main" id="{56873F7F-88E5-2E83-2462-2F13AB8B27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564" y="2798209"/>
            <a:ext cx="2017049" cy="2013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This may contain: an overhead view of a bathroom with blue and gold decor on the walls, including a shower curtain">
            <a:extLst>
              <a:ext uri="{FF2B5EF4-FFF2-40B4-BE49-F238E27FC236}">
                <a16:creationId xmlns:a16="http://schemas.microsoft.com/office/drawing/2014/main" id="{E7D57E6E-E655-1F6F-D18C-B0761ED5E0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6101" y="4896260"/>
            <a:ext cx="1756467" cy="1756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This may contain: the world of warcraft wallpapers are all different colors and shapes, but there is">
            <a:extLst>
              <a:ext uri="{FF2B5EF4-FFF2-40B4-BE49-F238E27FC236}">
                <a16:creationId xmlns:a16="http://schemas.microsoft.com/office/drawing/2014/main" id="{88A78010-E3DB-7F72-27B8-4DBBCA47E6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1100" y="1791480"/>
            <a:ext cx="4166596" cy="4506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This may contain: four different types of trees with leaves on them, all in various colors and shapes">
            <a:extLst>
              <a:ext uri="{FF2B5EF4-FFF2-40B4-BE49-F238E27FC236}">
                <a16:creationId xmlns:a16="http://schemas.microsoft.com/office/drawing/2014/main" id="{033594E4-40EE-000B-9CA5-32A2B7380B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619" y="4896260"/>
            <a:ext cx="3026401" cy="1756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Story Pin image">
            <a:extLst>
              <a:ext uri="{FF2B5EF4-FFF2-40B4-BE49-F238E27FC236}">
                <a16:creationId xmlns:a16="http://schemas.microsoft.com/office/drawing/2014/main" id="{15423368-344C-8C81-FF05-406DB27985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3827" y="4896260"/>
            <a:ext cx="1756467" cy="1756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This may contain: an image of the game's environment with lots of grass and trees">
            <a:extLst>
              <a:ext uri="{FF2B5EF4-FFF2-40B4-BE49-F238E27FC236}">
                <a16:creationId xmlns:a16="http://schemas.microsoft.com/office/drawing/2014/main" id="{20565719-FB4A-7884-CB4B-83B7798FDF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0140" y="2811404"/>
            <a:ext cx="3119077" cy="2000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5C3B466-7640-F6B3-297E-9588CBA07685}"/>
              </a:ext>
            </a:extLst>
          </p:cNvPr>
          <p:cNvSpPr/>
          <p:nvPr/>
        </p:nvSpPr>
        <p:spPr>
          <a:xfrm>
            <a:off x="9986180" y="6310016"/>
            <a:ext cx="2205820" cy="5479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53482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DD7D89-C76B-0F25-A1D0-F79D3FF6DB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A154D66-38EA-C147-542D-2EFD660E67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53471" y="0"/>
            <a:ext cx="6329157" cy="1674470"/>
          </a:xfrm>
        </p:spPr>
        <p:txBody>
          <a:bodyPr rtlCol="0"/>
          <a:lstStyle/>
          <a:p>
            <a:pPr rtl="0"/>
            <a:r>
              <a:rPr lang="en-GB" dirty="0"/>
              <a:t>colour</a:t>
            </a:r>
            <a:br>
              <a:rPr lang="en-GB" dirty="0"/>
            </a:br>
            <a:r>
              <a:rPr lang="en-GB" dirty="0"/>
              <a:t>palette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7F4391C-34F1-AE36-C4BA-D286E4F46DBA}"/>
              </a:ext>
            </a:extLst>
          </p:cNvPr>
          <p:cNvSpPr/>
          <p:nvPr/>
        </p:nvSpPr>
        <p:spPr>
          <a:xfrm>
            <a:off x="9986180" y="6310016"/>
            <a:ext cx="2205820" cy="5479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754828F-9DEB-33AD-3C43-A660FE17A2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632" y="102636"/>
            <a:ext cx="3987325" cy="2366944"/>
          </a:xfrm>
          <a:prstGeom prst="rect">
            <a:avLst/>
          </a:prstGeom>
        </p:spPr>
      </p:pic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21ABF22-6FD0-EB1E-7263-23652C4E52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632" y="2108718"/>
            <a:ext cx="4188790" cy="2366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5199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5ED0D224-9A67-AE4E-94F9-BC9B895B8276}"/>
              </a:ext>
            </a:extLst>
          </p:cNvPr>
          <p:cNvSpPr/>
          <p:nvPr/>
        </p:nvSpPr>
        <p:spPr>
          <a:xfrm>
            <a:off x="9986180" y="6310016"/>
            <a:ext cx="2205820" cy="5479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53471" y="0"/>
            <a:ext cx="6329157" cy="1674470"/>
          </a:xfrm>
        </p:spPr>
        <p:txBody>
          <a:bodyPr rtlCol="0"/>
          <a:lstStyle/>
          <a:p>
            <a:pPr rtl="0"/>
            <a:r>
              <a:rPr lang="en-GB" dirty="0"/>
              <a:t>Asset </a:t>
            </a:r>
            <a:br>
              <a:rPr lang="en-GB" dirty="0"/>
            </a:br>
            <a:r>
              <a:rPr lang="en-GB" dirty="0"/>
              <a:t>list</a:t>
            </a:r>
          </a:p>
        </p:txBody>
      </p:sp>
      <p:pic>
        <p:nvPicPr>
          <p:cNvPr id="8" name="Picture 7" descr="A group of green symbols&#10;&#10;AI-generated content may be incorrect.">
            <a:extLst>
              <a:ext uri="{FF2B5EF4-FFF2-40B4-BE49-F238E27FC236}">
                <a16:creationId xmlns:a16="http://schemas.microsoft.com/office/drawing/2014/main" id="{000C5423-E57F-148F-2A6F-D180A72EA4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68840" y="63816"/>
            <a:ext cx="1994688" cy="1994688"/>
          </a:xfrm>
          <a:prstGeom prst="rect">
            <a:avLst/>
          </a:prstGeom>
        </p:spPr>
      </p:pic>
      <p:pic>
        <p:nvPicPr>
          <p:cNvPr id="10" name="Picture 9" descr="A group of orange symbols&#10;&#10;AI-generated content may be incorrect.">
            <a:extLst>
              <a:ext uri="{FF2B5EF4-FFF2-40B4-BE49-F238E27FC236}">
                <a16:creationId xmlns:a16="http://schemas.microsoft.com/office/drawing/2014/main" id="{301F2105-4F51-FAEF-E972-5985861502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68840" y="2431656"/>
            <a:ext cx="1994688" cy="1994688"/>
          </a:xfrm>
          <a:prstGeom prst="rect">
            <a:avLst/>
          </a:prstGeom>
        </p:spPr>
      </p:pic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DCFEF356-9B28-B9A7-75DF-8107707F4D6F}"/>
              </a:ext>
            </a:extLst>
          </p:cNvPr>
          <p:cNvSpPr txBox="1">
            <a:spLocks/>
          </p:cNvSpPr>
          <p:nvPr/>
        </p:nvSpPr>
        <p:spPr>
          <a:xfrm>
            <a:off x="292316" y="433499"/>
            <a:ext cx="5156761" cy="6041946"/>
          </a:xfrm>
          <a:prstGeom prst="rect">
            <a:avLst/>
          </a:prstGeom>
          <a:solidFill>
            <a:schemeClr val="bg1"/>
          </a:solidFill>
        </p:spPr>
        <p:txBody>
          <a:bodyPr vert="horz" lIns="25200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i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1600" i="0" dirty="0"/>
          </a:p>
          <a:p>
            <a:r>
              <a:rPr lang="en-GB" sz="1600" b="1" i="0" dirty="0"/>
              <a:t>Architecture</a:t>
            </a:r>
            <a:br>
              <a:rPr lang="en-GB" sz="1600" i="0" dirty="0"/>
            </a:br>
            <a:r>
              <a:rPr lang="en-GB" sz="1600" i="0" dirty="0"/>
              <a:t>Solid wall straight – 1m x 4m</a:t>
            </a:r>
            <a:br>
              <a:rPr lang="en-GB" sz="1600" i="0" dirty="0"/>
            </a:br>
            <a:r>
              <a:rPr lang="en-GB" sz="1600" i="0" dirty="0"/>
              <a:t>Wall High </a:t>
            </a:r>
            <a:r>
              <a:rPr lang="en-GB" sz="1600" i="0" dirty="0" err="1"/>
              <a:t>Lrg</a:t>
            </a:r>
            <a:r>
              <a:rPr lang="en-GB" sz="1600" i="0" dirty="0"/>
              <a:t> 1m x 4m</a:t>
            </a:r>
            <a:br>
              <a:rPr lang="en-GB" sz="1600" i="0" dirty="0"/>
            </a:br>
            <a:r>
              <a:rPr lang="en-GB" sz="1600" i="0" dirty="0"/>
              <a:t>Wall High Buttress 1m x 1m</a:t>
            </a:r>
            <a:br>
              <a:rPr lang="en-GB" sz="1600" i="0" dirty="0"/>
            </a:br>
            <a:r>
              <a:rPr lang="en-GB" sz="1600" i="0" dirty="0"/>
              <a:t>Ruined wall 1m x 2m</a:t>
            </a:r>
            <a:br>
              <a:rPr lang="en-GB" sz="1600" i="0" dirty="0"/>
            </a:br>
            <a:r>
              <a:rPr lang="en-GB" sz="1600" i="0" dirty="0"/>
              <a:t>Wall Corner – 2m x 2m</a:t>
            </a:r>
            <a:br>
              <a:rPr lang="en-GB" sz="1600" i="0" dirty="0"/>
            </a:br>
            <a:r>
              <a:rPr lang="en-GB" sz="1600" i="0" dirty="0"/>
              <a:t>Arch – 2m width base</a:t>
            </a:r>
            <a:br>
              <a:rPr lang="en-GB" sz="1600" i="0" dirty="0"/>
            </a:br>
            <a:r>
              <a:rPr lang="en-GB" sz="1600" i="0" dirty="0"/>
              <a:t>Tower Large, 2m x 3m</a:t>
            </a:r>
            <a:br>
              <a:rPr lang="en-GB" sz="1600" i="0" dirty="0"/>
            </a:br>
            <a:r>
              <a:rPr lang="en-GB" sz="1600" i="0" dirty="0"/>
              <a:t>Ruined Column 1m x 1m</a:t>
            </a:r>
            <a:br>
              <a:rPr lang="en-GB" sz="1600" i="0" dirty="0"/>
            </a:br>
            <a:br>
              <a:rPr lang="en-GB" sz="1600" i="0" dirty="0"/>
            </a:br>
            <a:r>
              <a:rPr lang="en-GB" sz="1600" i="0" dirty="0"/>
              <a:t>Bush Large 2m x 2m block</a:t>
            </a:r>
            <a:br>
              <a:rPr lang="en-GB" sz="1600" i="0" dirty="0"/>
            </a:br>
            <a:r>
              <a:rPr lang="en-GB" sz="1600" i="0" dirty="0"/>
              <a:t>Bush Small 1m x 1m block</a:t>
            </a:r>
          </a:p>
          <a:p>
            <a:r>
              <a:rPr lang="en-GB" sz="1600" i="0" dirty="0"/>
              <a:t>Tree – 2m x 2m block, height 3m</a:t>
            </a:r>
            <a:br>
              <a:rPr lang="en-GB" sz="1600" i="0" dirty="0"/>
            </a:br>
            <a:r>
              <a:rPr lang="en-GB" sz="1600" i="0" dirty="0"/>
              <a:t>Fallen Tree 3m x 1m</a:t>
            </a:r>
            <a:br>
              <a:rPr lang="en-GB" sz="1600" i="0" dirty="0"/>
            </a:br>
            <a:br>
              <a:rPr lang="en-GB" sz="1600" i="0" dirty="0"/>
            </a:br>
            <a:r>
              <a:rPr lang="en-GB" sz="1600" i="0" dirty="0"/>
              <a:t>Entry Portal 4m x 2m</a:t>
            </a:r>
            <a:br>
              <a:rPr lang="en-GB" sz="1600" i="0" dirty="0"/>
            </a:br>
            <a:endParaRPr lang="en-GB" sz="1600" i="0" dirty="0"/>
          </a:p>
          <a:p>
            <a:br>
              <a:rPr lang="en-GB" sz="1600" i="0" dirty="0"/>
            </a:br>
            <a:endParaRPr lang="en-GB" sz="1600" i="0" dirty="0"/>
          </a:p>
        </p:txBody>
      </p:sp>
    </p:spTree>
    <p:extLst>
      <p:ext uri="{BB962C8B-B14F-4D97-AF65-F5344CB8AC3E}">
        <p14:creationId xmlns:p14="http://schemas.microsoft.com/office/powerpoint/2010/main" val="40916746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04E83-A4F0-49C5-BB01-F5773509A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 dirty="0"/>
              <a:t>Orthographic camera setup - Maya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B259A0-0017-492F-A0DC-4B70C7052A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2732442"/>
            <a:ext cx="4500000" cy="498616"/>
          </a:xfrm>
        </p:spPr>
        <p:txBody>
          <a:bodyPr rtlCol="0"/>
          <a:lstStyle/>
          <a:p>
            <a:pPr rtl="0"/>
            <a:r>
              <a:rPr lang="en-GB" dirty="0"/>
              <a:t>Maya Camera Settings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EEB3BAE-C0B2-447C-B8BE-96C6BD84D6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0" y="937855"/>
            <a:ext cx="9197800" cy="1794587"/>
          </a:xfrm>
        </p:spPr>
        <p:txBody>
          <a:bodyPr rtlCol="0"/>
          <a:lstStyle/>
          <a:p>
            <a:pPr rtl="0"/>
            <a:r>
              <a:rPr lang="en-GB" sz="1600" dirty="0"/>
              <a:t>To aid consistent modelling from an isometric perspective, this is the setup for a camera in Maya which mimics that viewpoint. </a:t>
            </a:r>
          </a:p>
          <a:p>
            <a:pPr rtl="0"/>
            <a:r>
              <a:rPr lang="en-GB" sz="1600" dirty="0"/>
              <a:t>Modelling from this angle means the assets will ‘read’ correctly when viewed. </a:t>
            </a:r>
          </a:p>
          <a:p>
            <a:pPr rtl="0"/>
            <a:r>
              <a:rPr lang="en-GB" sz="1600" dirty="0"/>
              <a:t>Whilst it’s still a good idea to switch between standard perspective and locked orthographic mode whilst modelling, all designs should keep in mind the final view angle.</a:t>
            </a:r>
          </a:p>
          <a:p>
            <a:pPr rtl="0"/>
            <a:r>
              <a:rPr lang="en-GB" sz="1600" dirty="0"/>
              <a:t>This saves a lot of later tweaks and means you are not modelling detail that will never be seen.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237D1CA-B91A-410E-A968-D017BBE99F9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29800" y="2762050"/>
            <a:ext cx="4500000" cy="496920"/>
          </a:xfrm>
        </p:spPr>
        <p:txBody>
          <a:bodyPr rtlCol="0"/>
          <a:lstStyle/>
          <a:p>
            <a:pPr rtl="0"/>
            <a:r>
              <a:rPr lang="en-GB" dirty="0"/>
              <a:t>Notes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6A87885-D672-4CF9-A78D-CFE98385B0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2000" y="3334871"/>
            <a:ext cx="4500000" cy="3270323"/>
          </a:xfrm>
        </p:spPr>
        <p:txBody>
          <a:bodyPr rtlCol="0"/>
          <a:lstStyle/>
          <a:p>
            <a:r>
              <a:rPr lang="en-GB" sz="1400" dirty="0"/>
              <a:t>Create – Cameras – Camera</a:t>
            </a:r>
            <a:br>
              <a:rPr lang="en-GB" sz="1400" dirty="0"/>
            </a:br>
            <a:r>
              <a:rPr lang="en-GB" sz="1400" dirty="0"/>
              <a:t>Select in Outliner</a:t>
            </a:r>
            <a:br>
              <a:rPr lang="en-GB" sz="1400" dirty="0"/>
            </a:br>
            <a:r>
              <a:rPr lang="en-GB" sz="1400" dirty="0"/>
              <a:t>Go to Attribute Editor</a:t>
            </a:r>
          </a:p>
          <a:p>
            <a:pPr lvl="1"/>
            <a:r>
              <a:rPr lang="en-GB" sz="1400" b="1" dirty="0"/>
              <a:t>Camera1 tab</a:t>
            </a:r>
            <a:r>
              <a:rPr lang="en-GB" sz="1400" dirty="0"/>
              <a:t> – </a:t>
            </a:r>
            <a:br>
              <a:rPr lang="en-GB" sz="1400" dirty="0"/>
            </a:br>
            <a:r>
              <a:rPr lang="en-GB" sz="1400" i="1" dirty="0"/>
              <a:t>Transform Attributes</a:t>
            </a:r>
            <a:br>
              <a:rPr lang="en-GB" sz="1400" dirty="0"/>
            </a:br>
            <a:r>
              <a:rPr lang="en-GB" sz="1400" dirty="0"/>
              <a:t>Translate: 120, 150,120</a:t>
            </a:r>
            <a:br>
              <a:rPr lang="en-GB" sz="1400" dirty="0"/>
            </a:br>
            <a:r>
              <a:rPr lang="en-GB" sz="1400" dirty="0"/>
              <a:t>Rotate: -35.264,45,0</a:t>
            </a:r>
            <a:br>
              <a:rPr lang="en-GB" sz="1400" dirty="0"/>
            </a:br>
            <a:r>
              <a:rPr lang="en-GB" sz="1400" dirty="0"/>
              <a:t>(Note -30 is dimetric, -35.264 is isometric ‘squashed’)</a:t>
            </a:r>
          </a:p>
          <a:p>
            <a:pPr lvl="1"/>
            <a:r>
              <a:rPr lang="en-GB" sz="1400" b="1" dirty="0"/>
              <a:t>CameraShape1 tab – </a:t>
            </a:r>
            <a:br>
              <a:rPr lang="en-GB" sz="1400" b="1" dirty="0"/>
            </a:br>
            <a:r>
              <a:rPr lang="en-GB" sz="1400" i="1" dirty="0"/>
              <a:t>Camera Attributes</a:t>
            </a:r>
            <a:br>
              <a:rPr lang="en-GB" sz="1400" dirty="0"/>
            </a:br>
            <a:r>
              <a:rPr lang="en-GB" sz="1400" dirty="0"/>
              <a:t>Angle of view 75</a:t>
            </a:r>
            <a:br>
              <a:rPr lang="en-GB" sz="1400" dirty="0"/>
            </a:br>
            <a:r>
              <a:rPr lang="en-GB" sz="1400" dirty="0"/>
              <a:t>Near Clip Plane – 0 (defaults to 0.001)</a:t>
            </a:r>
            <a:br>
              <a:rPr lang="en-GB" sz="1400" dirty="0"/>
            </a:br>
            <a:r>
              <a:rPr lang="en-GB" sz="1400" dirty="0"/>
              <a:t>Far Clip Plane –  (minimum) 500 </a:t>
            </a:r>
            <a:br>
              <a:rPr lang="en-GB" sz="1400" dirty="0"/>
            </a:br>
            <a:r>
              <a:rPr lang="en-GB" sz="1400" i="1" dirty="0"/>
              <a:t>Orthographic View</a:t>
            </a:r>
            <a:br>
              <a:rPr lang="en-GB" sz="1400" dirty="0"/>
            </a:br>
            <a:r>
              <a:rPr lang="en-GB" sz="1400" dirty="0"/>
              <a:t>Tick ‘Orthographic’ box. Width 350.00</a:t>
            </a:r>
          </a:p>
          <a:p>
            <a:pPr marL="266700" lvl="1" indent="0">
              <a:buNone/>
            </a:pPr>
            <a:endParaRPr lang="en-GB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B8CF00BC-9AD5-DF61-277E-BEE601C7321D}"/>
              </a:ext>
            </a:extLst>
          </p:cNvPr>
          <p:cNvSpPr txBox="1">
            <a:spLocks/>
          </p:cNvSpPr>
          <p:nvPr/>
        </p:nvSpPr>
        <p:spPr>
          <a:xfrm>
            <a:off x="5129800" y="3334870"/>
            <a:ext cx="4500000" cy="327032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400" dirty="0"/>
              <a:t>The orthographic camera can zoom in/out but should not rotate.</a:t>
            </a:r>
          </a:p>
          <a:p>
            <a:r>
              <a:rPr lang="en-GB" sz="1400" dirty="0"/>
              <a:t>This setup accommodates a standard human figure on a 100x100cm (1mx1m) grid. If you increase the size of the working area, clipping issues will occur.</a:t>
            </a:r>
            <a:br>
              <a:rPr lang="en-GB" sz="1400" dirty="0"/>
            </a:br>
            <a:br>
              <a:rPr lang="en-GB" sz="1400" dirty="0"/>
            </a:br>
            <a:r>
              <a:rPr lang="en-GB" sz="1400" dirty="0"/>
              <a:t>To fix this, you need to adjust your translations</a:t>
            </a:r>
            <a:br>
              <a:rPr lang="en-GB" sz="1400" dirty="0"/>
            </a:br>
            <a:r>
              <a:rPr lang="en-GB" sz="1400" dirty="0"/>
              <a:t>x &amp; z should be the same number to keep the view centred laterally. You may need to increase Far Clip Plane distance.</a:t>
            </a:r>
          </a:p>
          <a:p>
            <a:r>
              <a:rPr lang="en-GB" sz="1400" dirty="0"/>
              <a:t>For example: Grid size of 1000 x 1000cm (10mx10m)</a:t>
            </a:r>
            <a:br>
              <a:rPr lang="en-GB" sz="1400" dirty="0"/>
            </a:br>
            <a:r>
              <a:rPr lang="en-GB" sz="1400" dirty="0"/>
              <a:t>x, y, z – 1200, 1200, 1200, Far Clip Plane 10,000</a:t>
            </a:r>
          </a:p>
          <a:p>
            <a:r>
              <a:rPr lang="en-GB" sz="1400" dirty="0"/>
              <a:t>To see how the grid and model are actually sitting in the </a:t>
            </a:r>
            <a:r>
              <a:rPr lang="en-GB" sz="1400" dirty="0" err="1"/>
              <a:t>viewbox</a:t>
            </a:r>
            <a:r>
              <a:rPr lang="en-GB" sz="1400" dirty="0"/>
              <a:t>, switch to any other camera view whilst keeping the Orthographic camera selected in the Outliner. </a:t>
            </a:r>
            <a:endParaRPr lang="en-GB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150619E-A2AA-107A-A62F-383EDD089F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79592" y="0"/>
            <a:ext cx="2212408" cy="191486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B60793F-1F17-381E-C5CA-D13013A98F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79392" y="1914861"/>
            <a:ext cx="2212608" cy="331414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1888162-810E-BD9D-2A04-82448A9FF8B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4" b="19406"/>
          <a:stretch>
            <a:fillRect/>
          </a:stretch>
        </p:blipFill>
        <p:spPr>
          <a:xfrm>
            <a:off x="9979393" y="5229004"/>
            <a:ext cx="2212608" cy="16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8378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34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5CB8B3"/>
      </a:accent1>
      <a:accent2>
        <a:srgbClr val="F5D66E"/>
      </a:accent2>
      <a:accent3>
        <a:srgbClr val="D78189"/>
      </a:accent3>
      <a:accent4>
        <a:srgbClr val="7030A0"/>
      </a:accent4>
      <a:accent5>
        <a:srgbClr val="0070C0"/>
      </a:accent5>
      <a:accent6>
        <a:srgbClr val="C4D36D"/>
      </a:accent6>
      <a:hlink>
        <a:srgbClr val="54C3BD"/>
      </a:hlink>
      <a:folHlink>
        <a:srgbClr val="54C3BD"/>
      </a:folHlink>
    </a:clrScheme>
    <a:fontScheme name="Custom 154">
      <a:majorFont>
        <a:latin typeface="Arial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_30677756_TF67328976" id="{8D41288C-A143-4C55-A19F-9A38F7741759}" vid="{98B99BFD-3B7E-4AE0-80A8-38C1178D3A4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EA25CC0A0AC24199CDC46C25B8B0BC" ma:contentTypeVersion="10" ma:contentTypeDescription="Create a new document." ma:contentTypeScope="" ma:versionID="e3b47856d4cf355c0dacb39e1084d14f">
  <xsd:schema xmlns:xsd="http://www.w3.org/2001/XMLSchema" xmlns:xs="http://www.w3.org/2001/XMLSchema" xmlns:p="http://schemas.microsoft.com/office/2006/metadata/properties" xmlns:ns1="http://schemas.microsoft.com/sharepoint/v3" xmlns:ns2="6dc4bcd6-49db-4c07-9060-8acfc67cef9f" xmlns:ns3="fb0879af-3eba-417a-a55a-ffe6dcd6ca77" targetNamespace="http://schemas.microsoft.com/office/2006/metadata/properties" ma:root="true" ma:fieldsID="a845a615265fdb1f7b12cc65ac20ecbd" ns1:_="" ns2:_="" ns3:_="">
    <xsd:import namespace="http://schemas.microsoft.com/sharepoint/v3"/>
    <xsd:import namespace="6dc4bcd6-49db-4c07-9060-8acfc67cef9f"/>
    <xsd:import namespace="fb0879af-3eba-417a-a55a-ffe6dcd6ca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1:_ip_UnifiedCompliancePolicyProperties" minOccurs="0"/>
                <xsd:element ref="ns1:_ip_UnifiedCompliancePolicyUIAction" minOccurs="0"/>
                <xsd:element ref="ns2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c4bcd6-49db-4c07-9060-8acfc67cef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7" nillable="true" ma:displayName="MediaServiceAutoTags" ma:internalName="MediaServiceAutoTag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0879af-3eba-417a-a55a-ffe6dcd6ca7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3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4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6CB1848-D3E0-4F10-B640-720BE758B85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4934E25-8442-49E9-ABDF-3146C4145F3B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customXml/itemProps3.xml><?xml version="1.0" encoding="utf-8"?>
<ds:datastoreItem xmlns:ds="http://schemas.openxmlformats.org/officeDocument/2006/customXml" ds:itemID="{1BBB5711-29E1-4F8E-81A0-7947C57B208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dc4bcd6-49db-4c07-9060-8acfc67cef9f"/>
    <ds:schemaRef ds:uri="fb0879af-3eba-417a-a55a-ffe6dcd6ca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{2473B0B9-2E9D-4382-B218-5D90EDD5773E}tf67328976_win32</Template>
  <TotalTime>3295</TotalTime>
  <Words>490</Words>
  <Application>Microsoft Office PowerPoint</Application>
  <PresentationFormat>Widescreen</PresentationFormat>
  <Paragraphs>34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Corbel</vt:lpstr>
      <vt:lpstr>Times New Roman</vt:lpstr>
      <vt:lpstr>Office Theme</vt:lpstr>
      <vt:lpstr>Taliesin games Tower Defence style guide</vt:lpstr>
      <vt:lpstr>Style references</vt:lpstr>
      <vt:lpstr>Style references</vt:lpstr>
      <vt:lpstr>Texture references</vt:lpstr>
      <vt:lpstr>colour palette</vt:lpstr>
      <vt:lpstr>Asset  list</vt:lpstr>
      <vt:lpstr>Orthographic camera setup - Maya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Claire Peacey</dc:creator>
  <cp:lastModifiedBy>Claire Peacey</cp:lastModifiedBy>
  <cp:revision>2</cp:revision>
  <dcterms:created xsi:type="dcterms:W3CDTF">2025-09-29T18:23:35Z</dcterms:created>
  <dcterms:modified xsi:type="dcterms:W3CDTF">2025-10-07T22:50:49Z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0x010100DEEA25CC0A0AC24199CDC46C25B8B0BC</vt:lpwstr>
  </property>
</Properties>
</file>